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389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03531A-F884-4E59-B278-7D09611AA995}">
          <p14:sldIdLst/>
        </p14:section>
        <p14:section name="Untitled Section" id="{6DE50388-3A89-4944-A1D6-2A5DA7B71256}">
          <p14:sldIdLst>
            <p14:sldId id="3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98" clrIdx="0"/>
  <p:cmAuthor id="8" name="Nathalie Breysse" initials="NB" lastIdx="38" clrIdx="7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15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E1D8BF"/>
    <a:srgbClr val="949494"/>
    <a:srgbClr val="B2B2B2"/>
    <a:srgbClr val="68849E"/>
    <a:srgbClr val="80A093"/>
    <a:srgbClr val="F0F0F0"/>
    <a:srgbClr val="CAD8E4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792" autoAdjust="0"/>
  </p:normalViewPr>
  <p:slideViewPr>
    <p:cSldViewPr snapToGrid="0" snapToObjects="1">
      <p:cViewPr varScale="1">
        <p:scale>
          <a:sx n="141" d="100"/>
          <a:sy n="141" d="100"/>
        </p:scale>
        <p:origin x="1062" y="12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576" y="-322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slides outline the conundrum of treating schizophrenia – in the ‘normal’ brain the levels of dopamine in the mesolimbic and mesocortical pathways are in balance.</a:t>
            </a:r>
            <a:r>
              <a:rPr lang="en-GB" baseline="30000" dirty="0"/>
              <a:t>[Stahl, 2013]</a:t>
            </a:r>
            <a:r>
              <a:rPr lang="en-GB" dirty="0"/>
              <a:t> However, in the brain of a patient with schizophrenia, the levels are out of balance, with levels in the mesolimbic pathway too high and levels in the mesocortical pathway too low.</a:t>
            </a:r>
            <a:r>
              <a:rPr lang="en-GB" baseline="30000" dirty="0"/>
              <a:t>[Stahl, 2013]</a:t>
            </a:r>
            <a:r>
              <a:rPr lang="en-GB" dirty="0"/>
              <a:t> </a:t>
            </a:r>
          </a:p>
          <a:p>
            <a:endParaRPr lang="en-GB" dirty="0"/>
          </a:p>
          <a:p>
            <a:pPr lvl="0"/>
            <a:r>
              <a:rPr lang="en-GB" b="1" dirty="0"/>
              <a:t>Reference:</a:t>
            </a:r>
          </a:p>
          <a:p>
            <a:pPr lvl="0">
              <a:defRPr/>
            </a:pPr>
            <a:r>
              <a:rPr lang="en-GB" dirty="0"/>
              <a:t>Stahl SM. Stahl’s Essential Psychopharmacology. Neuroscientific Basis and Practical Applications. Fourth Edition. © Cambridge University Press, 2013.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4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2861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974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498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493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14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6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25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7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98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99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8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77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0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41488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7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332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8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667696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3123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03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6186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6" r:id="rId18"/>
    <p:sldLayoutId id="2147483737" r:id="rId19"/>
    <p:sldLayoutId id="214748374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18641D-56C2-4F30-8511-CC8F1242FD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FFE9B7-2CA4-4687-BBC5-82B45AD9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conundrum of treating schizophrenia –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ED9BF-E2F8-486A-8283-9369E89311F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10774953" cy="4415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In the schizophrenia brain</a:t>
            </a:r>
          </a:p>
          <a:p>
            <a:r>
              <a:rPr lang="en-GB" sz="2000" dirty="0"/>
              <a:t>Dopamine levels in the mesolimbic pathway are increased, causing the positive symptoms of schizophrenia</a:t>
            </a:r>
          </a:p>
          <a:p>
            <a:r>
              <a:rPr lang="en-GB" sz="2000" dirty="0"/>
              <a:t>Simultaneously, the dopamine levels in the mesocortical pathway are decreased, leading to negative and cognitive symptoms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2086B-F230-437B-94E8-3DB28178AF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Adapted from: Stahl. Stahl’s Essential Psychopharmacology. 2013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A4DC-43F0-4A12-ADD6-2C10DF513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F3EB902-08F4-4CA4-BB1E-F50AEAF136AB}"/>
              </a:ext>
            </a:extLst>
          </p:cNvPr>
          <p:cNvSpPr/>
          <p:nvPr/>
        </p:nvSpPr>
        <p:spPr>
          <a:xfrm>
            <a:off x="5615353" y="4533527"/>
            <a:ext cx="961292" cy="1383696"/>
          </a:xfrm>
          <a:prstGeom prst="triangle">
            <a:avLst/>
          </a:prstGeom>
          <a:solidFill>
            <a:srgbClr val="80A0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85B24B-3CD7-441B-A347-1CB7318985FD}"/>
              </a:ext>
            </a:extLst>
          </p:cNvPr>
          <p:cNvCxnSpPr>
            <a:cxnSpLocks/>
          </p:cNvCxnSpPr>
          <p:nvPr/>
        </p:nvCxnSpPr>
        <p:spPr>
          <a:xfrm rot="1200000" flipV="1">
            <a:off x="3846000" y="4533527"/>
            <a:ext cx="4500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D829FE-2680-430A-81C1-9320135DA546}"/>
              </a:ext>
            </a:extLst>
          </p:cNvPr>
          <p:cNvSpPr txBox="1"/>
          <p:nvPr/>
        </p:nvSpPr>
        <p:spPr>
          <a:xfrm>
            <a:off x="2863201" y="4067615"/>
            <a:ext cx="1965603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Mesolimbic pathway</a:t>
            </a:r>
          </a:p>
          <a:p>
            <a:pPr algn="ctr"/>
            <a:r>
              <a:rPr lang="en-GB" sz="1400" dirty="0"/>
              <a:t>(High levels:</a:t>
            </a:r>
            <a:br>
              <a:rPr lang="en-GB" sz="1400" dirty="0"/>
            </a:br>
            <a:r>
              <a:rPr lang="en-GB" sz="1400" b="1" dirty="0">
                <a:solidFill>
                  <a:schemeClr val="accent1"/>
                </a:solidFill>
              </a:rPr>
              <a:t>positive symptoms</a:t>
            </a:r>
            <a:r>
              <a:rPr lang="en-GB" sz="1400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415469-6F88-4827-AB9C-63BD9B58E299}"/>
              </a:ext>
            </a:extLst>
          </p:cNvPr>
          <p:cNvSpPr txBox="1"/>
          <p:nvPr/>
        </p:nvSpPr>
        <p:spPr>
          <a:xfrm>
            <a:off x="7191379" y="5410640"/>
            <a:ext cx="2042546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Mesocortical pathway</a:t>
            </a:r>
          </a:p>
          <a:p>
            <a:pPr algn="ctr"/>
            <a:r>
              <a:rPr lang="en-GB" sz="1400" dirty="0"/>
              <a:t>(Low levels:</a:t>
            </a:r>
            <a:br>
              <a:rPr lang="en-GB" sz="1400" dirty="0"/>
            </a:br>
            <a:r>
              <a:rPr lang="en-GB" sz="1400" b="1" dirty="0">
                <a:solidFill>
                  <a:schemeClr val="accent1"/>
                </a:solidFill>
              </a:rPr>
              <a:t>negative symptoms</a:t>
            </a:r>
            <a:r>
              <a:rPr lang="en-GB" sz="14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ADA433-467A-4FE0-8D55-D1FFF6AF77A7}"/>
              </a:ext>
            </a:extLst>
          </p:cNvPr>
          <p:cNvSpPr txBox="1"/>
          <p:nvPr/>
        </p:nvSpPr>
        <p:spPr>
          <a:xfrm rot="1200000">
            <a:off x="4730892" y="4232949"/>
            <a:ext cx="2749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1"/>
                </a:solidFill>
              </a:rPr>
              <a:t>Schizophrenia dopamine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F00F56-2BAD-4CCD-B52E-F013C1FB1B60}"/>
              </a:ext>
            </a:extLst>
          </p:cNvPr>
          <p:cNvCxnSpPr>
            <a:cxnSpLocks/>
          </p:cNvCxnSpPr>
          <p:nvPr/>
        </p:nvCxnSpPr>
        <p:spPr>
          <a:xfrm rot="1200000" flipV="1">
            <a:off x="3845999" y="4533527"/>
            <a:ext cx="4500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6E99DF-1155-4DAA-AF8A-140E2D060479}"/>
              </a:ext>
            </a:extLst>
          </p:cNvPr>
          <p:cNvGrpSpPr/>
          <p:nvPr/>
        </p:nvGrpSpPr>
        <p:grpSpPr>
          <a:xfrm>
            <a:off x="9489962" y="4499770"/>
            <a:ext cx="347662" cy="1433970"/>
            <a:chOff x="10084594" y="4186238"/>
            <a:chExt cx="347662" cy="143397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1D658C6-927D-4820-9387-909FF8701709}"/>
                </a:ext>
              </a:extLst>
            </p:cNvPr>
            <p:cNvSpPr/>
            <p:nvPr/>
          </p:nvSpPr>
          <p:spPr>
            <a:xfrm>
              <a:off x="10165556" y="4186238"/>
              <a:ext cx="185737" cy="1143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45C0248-AC88-498E-9BBD-736E5449FAF0}"/>
                </a:ext>
              </a:extLst>
            </p:cNvPr>
            <p:cNvSpPr/>
            <p:nvPr/>
          </p:nvSpPr>
          <p:spPr>
            <a:xfrm>
              <a:off x="10084594" y="5272546"/>
              <a:ext cx="347662" cy="3476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3B6DF1D-2545-4ED2-8968-D5F6BFED0217}"/>
                </a:ext>
              </a:extLst>
            </p:cNvPr>
            <p:cNvSpPr/>
            <p:nvPr/>
          </p:nvSpPr>
          <p:spPr>
            <a:xfrm>
              <a:off x="10175081" y="5363033"/>
              <a:ext cx="166688" cy="1666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145472C-16CD-4EDA-8E67-836B8A6017E5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424" y="5156199"/>
              <a:ext cx="0" cy="28495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75228DF-3C1C-4A7B-86F0-61C3CE50F2D9}"/>
                </a:ext>
              </a:extLst>
            </p:cNvPr>
            <p:cNvCxnSpPr/>
            <p:nvPr/>
          </p:nvCxnSpPr>
          <p:spPr>
            <a:xfrm>
              <a:off x="10163176" y="489744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8F1C5B-0C07-489C-9E81-2B84B9380781}"/>
                </a:ext>
              </a:extLst>
            </p:cNvPr>
            <p:cNvCxnSpPr/>
            <p:nvPr/>
          </p:nvCxnSpPr>
          <p:spPr>
            <a:xfrm>
              <a:off x="10163176" y="500248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6D7F991-6987-423D-97CA-408E54247E89}"/>
                </a:ext>
              </a:extLst>
            </p:cNvPr>
            <p:cNvCxnSpPr/>
            <p:nvPr/>
          </p:nvCxnSpPr>
          <p:spPr>
            <a:xfrm>
              <a:off x="10163176" y="510752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9644F70-4D12-4FC5-8699-0468B097E2BD}"/>
                </a:ext>
              </a:extLst>
            </p:cNvPr>
            <p:cNvCxnSpPr/>
            <p:nvPr/>
          </p:nvCxnSpPr>
          <p:spPr>
            <a:xfrm>
              <a:off x="10163176" y="5212557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E206035-DF4A-42A7-82FB-2BB02C7929F6}"/>
                </a:ext>
              </a:extLst>
            </p:cNvPr>
            <p:cNvCxnSpPr/>
            <p:nvPr/>
          </p:nvCxnSpPr>
          <p:spPr>
            <a:xfrm>
              <a:off x="10163176" y="479240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5A1FECC-A6BC-459F-B3B5-0B262804CBF3}"/>
                </a:ext>
              </a:extLst>
            </p:cNvPr>
            <p:cNvCxnSpPr/>
            <p:nvPr/>
          </p:nvCxnSpPr>
          <p:spPr>
            <a:xfrm>
              <a:off x="10163176" y="468736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9788432-47CD-4547-8250-4C28A0B9FCEA}"/>
                </a:ext>
              </a:extLst>
            </p:cNvPr>
            <p:cNvCxnSpPr/>
            <p:nvPr/>
          </p:nvCxnSpPr>
          <p:spPr>
            <a:xfrm>
              <a:off x="10163176" y="458232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047E3E5-4DBE-4344-B391-CA6FD8063C75}"/>
                </a:ext>
              </a:extLst>
            </p:cNvPr>
            <p:cNvCxnSpPr/>
            <p:nvPr/>
          </p:nvCxnSpPr>
          <p:spPr>
            <a:xfrm>
              <a:off x="10163176" y="447728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5DC710E-907D-4013-9475-E4F5E86C259F}"/>
                </a:ext>
              </a:extLst>
            </p:cNvPr>
            <p:cNvCxnSpPr/>
            <p:nvPr/>
          </p:nvCxnSpPr>
          <p:spPr>
            <a:xfrm>
              <a:off x="10163176" y="437224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C359C1-AF2A-4636-88F3-AE5D347EFF57}"/>
                </a:ext>
              </a:extLst>
            </p:cNvPr>
            <p:cNvCxnSpPr/>
            <p:nvPr/>
          </p:nvCxnSpPr>
          <p:spPr>
            <a:xfrm>
              <a:off x="10163176" y="426720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4C7895-4318-4E8E-A496-BEA28BED0AA0}"/>
              </a:ext>
            </a:extLst>
          </p:cNvPr>
          <p:cNvGrpSpPr/>
          <p:nvPr/>
        </p:nvGrpSpPr>
        <p:grpSpPr>
          <a:xfrm>
            <a:off x="2484597" y="4499770"/>
            <a:ext cx="347662" cy="1433970"/>
            <a:chOff x="10084594" y="4186238"/>
            <a:chExt cx="347662" cy="143397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0174172-77A8-4CA8-997E-FBA2E0966382}"/>
                </a:ext>
              </a:extLst>
            </p:cNvPr>
            <p:cNvSpPr/>
            <p:nvPr/>
          </p:nvSpPr>
          <p:spPr>
            <a:xfrm>
              <a:off x="10165556" y="4186238"/>
              <a:ext cx="185737" cy="1143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D161D6C-B69E-470E-AE33-6C262E2E4E5F}"/>
                </a:ext>
              </a:extLst>
            </p:cNvPr>
            <p:cNvSpPr/>
            <p:nvPr/>
          </p:nvSpPr>
          <p:spPr>
            <a:xfrm>
              <a:off x="10084594" y="5272546"/>
              <a:ext cx="347662" cy="34766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CF1B1FB-5EEC-4269-8977-D5F7AF1D8351}"/>
                </a:ext>
              </a:extLst>
            </p:cNvPr>
            <p:cNvSpPr/>
            <p:nvPr/>
          </p:nvSpPr>
          <p:spPr>
            <a:xfrm>
              <a:off x="10175081" y="5363033"/>
              <a:ext cx="166688" cy="1666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C047033-3A41-4945-90E7-E867810996D1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424" y="4263231"/>
              <a:ext cx="0" cy="117792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1A3AE1C-C05C-49C2-A3A2-B433E76633D6}"/>
                </a:ext>
              </a:extLst>
            </p:cNvPr>
            <p:cNvCxnSpPr/>
            <p:nvPr/>
          </p:nvCxnSpPr>
          <p:spPr>
            <a:xfrm>
              <a:off x="10163176" y="489744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F3CE998-4C4E-49FD-98CD-7F40FDBA1588}"/>
                </a:ext>
              </a:extLst>
            </p:cNvPr>
            <p:cNvCxnSpPr/>
            <p:nvPr/>
          </p:nvCxnSpPr>
          <p:spPr>
            <a:xfrm>
              <a:off x="10163176" y="500248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533F2D-9FCE-44DF-BBE3-6923EB7066A9}"/>
                </a:ext>
              </a:extLst>
            </p:cNvPr>
            <p:cNvCxnSpPr/>
            <p:nvPr/>
          </p:nvCxnSpPr>
          <p:spPr>
            <a:xfrm>
              <a:off x="10163176" y="510752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E8EF5B-5B40-4CB5-A0EF-8E05BFBF3572}"/>
                </a:ext>
              </a:extLst>
            </p:cNvPr>
            <p:cNvCxnSpPr/>
            <p:nvPr/>
          </p:nvCxnSpPr>
          <p:spPr>
            <a:xfrm>
              <a:off x="10163176" y="5212557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BB48AC6-EBC4-4303-9E29-66D848F291C9}"/>
                </a:ext>
              </a:extLst>
            </p:cNvPr>
            <p:cNvCxnSpPr/>
            <p:nvPr/>
          </p:nvCxnSpPr>
          <p:spPr>
            <a:xfrm>
              <a:off x="10163176" y="479240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51B4D47-CB98-4F9A-94FA-0216DB028D81}"/>
                </a:ext>
              </a:extLst>
            </p:cNvPr>
            <p:cNvCxnSpPr/>
            <p:nvPr/>
          </p:nvCxnSpPr>
          <p:spPr>
            <a:xfrm>
              <a:off x="10163176" y="468736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D575854-A37A-4F80-B67D-9DAA86FAF829}"/>
                </a:ext>
              </a:extLst>
            </p:cNvPr>
            <p:cNvCxnSpPr/>
            <p:nvPr/>
          </p:nvCxnSpPr>
          <p:spPr>
            <a:xfrm>
              <a:off x="10163176" y="458232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7F925BD-8A04-467D-8087-C6B933FB57CA}"/>
                </a:ext>
              </a:extLst>
            </p:cNvPr>
            <p:cNvCxnSpPr/>
            <p:nvPr/>
          </p:nvCxnSpPr>
          <p:spPr>
            <a:xfrm>
              <a:off x="10163176" y="447728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C4799DE-404D-492F-94BC-5E6A71BA5413}"/>
                </a:ext>
              </a:extLst>
            </p:cNvPr>
            <p:cNvCxnSpPr/>
            <p:nvPr/>
          </p:nvCxnSpPr>
          <p:spPr>
            <a:xfrm>
              <a:off x="10163176" y="437224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F93B4A3-F53E-4F2B-9316-4B132C58B92F}"/>
                </a:ext>
              </a:extLst>
            </p:cNvPr>
            <p:cNvCxnSpPr/>
            <p:nvPr/>
          </p:nvCxnSpPr>
          <p:spPr>
            <a:xfrm>
              <a:off x="10163176" y="4267201"/>
              <a:ext cx="3571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1" name="Group 4">
            <a:extLst>
              <a:ext uri="{FF2B5EF4-FFF2-40B4-BE49-F238E27FC236}">
                <a16:creationId xmlns:a16="http://schemas.microsoft.com/office/drawing/2014/main" id="{2A375845-C16C-4282-B29F-34250842E5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62150" y="4220590"/>
            <a:ext cx="1873660" cy="1791484"/>
            <a:chOff x="2482" y="756"/>
            <a:chExt cx="2898" cy="2756"/>
          </a:xfrm>
        </p:grpSpPr>
        <p:sp>
          <p:nvSpPr>
            <p:cNvPr id="442" name="AutoShape 3">
              <a:extLst>
                <a:ext uri="{FF2B5EF4-FFF2-40B4-BE49-F238E27FC236}">
                  <a16:creationId xmlns:a16="http://schemas.microsoft.com/office/drawing/2014/main" id="{F0B98D5C-F6CD-4FC9-9BCA-44717ED1CCF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0" y="784"/>
              <a:ext cx="2890" cy="2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43" name="Group 205">
              <a:extLst>
                <a:ext uri="{FF2B5EF4-FFF2-40B4-BE49-F238E27FC236}">
                  <a16:creationId xmlns:a16="http://schemas.microsoft.com/office/drawing/2014/main" id="{64395310-FE24-4E7D-A6C2-FB01F68C99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2" y="756"/>
              <a:ext cx="2887" cy="2756"/>
              <a:chOff x="2482" y="756"/>
              <a:chExt cx="2887" cy="2756"/>
            </a:xfrm>
          </p:grpSpPr>
          <p:sp>
            <p:nvSpPr>
              <p:cNvPr id="446" name="Freeform 5">
                <a:extLst>
                  <a:ext uri="{FF2B5EF4-FFF2-40B4-BE49-F238E27FC236}">
                    <a16:creationId xmlns:a16="http://schemas.microsoft.com/office/drawing/2014/main" id="{0171F738-3DFF-45DA-A7F9-F13DB29DB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756"/>
                <a:ext cx="2887" cy="1934"/>
              </a:xfrm>
              <a:custGeom>
                <a:avLst/>
                <a:gdLst>
                  <a:gd name="T0" fmla="*/ 2148 w 2169"/>
                  <a:gd name="T1" fmla="*/ 1168 h 1453"/>
                  <a:gd name="T2" fmla="*/ 2166 w 2169"/>
                  <a:gd name="T3" fmla="*/ 929 h 1453"/>
                  <a:gd name="T4" fmla="*/ 2129 w 2169"/>
                  <a:gd name="T5" fmla="*/ 762 h 1453"/>
                  <a:gd name="T6" fmla="*/ 2129 w 2169"/>
                  <a:gd name="T7" fmla="*/ 761 h 1453"/>
                  <a:gd name="T8" fmla="*/ 2081 w 2169"/>
                  <a:gd name="T9" fmla="*/ 643 h 1453"/>
                  <a:gd name="T10" fmla="*/ 2049 w 2169"/>
                  <a:gd name="T11" fmla="*/ 537 h 1453"/>
                  <a:gd name="T12" fmla="*/ 1959 w 2169"/>
                  <a:gd name="T13" fmla="*/ 463 h 1453"/>
                  <a:gd name="T14" fmla="*/ 1853 w 2169"/>
                  <a:gd name="T15" fmla="*/ 322 h 1453"/>
                  <a:gd name="T16" fmla="*/ 1757 w 2169"/>
                  <a:gd name="T17" fmla="*/ 261 h 1453"/>
                  <a:gd name="T18" fmla="*/ 1716 w 2169"/>
                  <a:gd name="T19" fmla="*/ 210 h 1453"/>
                  <a:gd name="T20" fmla="*/ 1582 w 2169"/>
                  <a:gd name="T21" fmla="*/ 183 h 1453"/>
                  <a:gd name="T22" fmla="*/ 1466 w 2169"/>
                  <a:gd name="T23" fmla="*/ 106 h 1453"/>
                  <a:gd name="T24" fmla="*/ 1341 w 2169"/>
                  <a:gd name="T25" fmla="*/ 77 h 1453"/>
                  <a:gd name="T26" fmla="*/ 1115 w 2169"/>
                  <a:gd name="T27" fmla="*/ 58 h 1453"/>
                  <a:gd name="T28" fmla="*/ 947 w 2169"/>
                  <a:gd name="T29" fmla="*/ 48 h 1453"/>
                  <a:gd name="T30" fmla="*/ 846 w 2169"/>
                  <a:gd name="T31" fmla="*/ 96 h 1453"/>
                  <a:gd name="T32" fmla="*/ 697 w 2169"/>
                  <a:gd name="T33" fmla="*/ 135 h 1453"/>
                  <a:gd name="T34" fmla="*/ 620 w 2169"/>
                  <a:gd name="T35" fmla="*/ 154 h 1453"/>
                  <a:gd name="T36" fmla="*/ 481 w 2169"/>
                  <a:gd name="T37" fmla="*/ 216 h 1453"/>
                  <a:gd name="T38" fmla="*/ 394 w 2169"/>
                  <a:gd name="T39" fmla="*/ 250 h 1453"/>
                  <a:gd name="T40" fmla="*/ 308 w 2169"/>
                  <a:gd name="T41" fmla="*/ 293 h 1453"/>
                  <a:gd name="T42" fmla="*/ 183 w 2169"/>
                  <a:gd name="T43" fmla="*/ 394 h 1453"/>
                  <a:gd name="T44" fmla="*/ 154 w 2169"/>
                  <a:gd name="T45" fmla="*/ 486 h 1453"/>
                  <a:gd name="T46" fmla="*/ 68 w 2169"/>
                  <a:gd name="T47" fmla="*/ 591 h 1453"/>
                  <a:gd name="T48" fmla="*/ 48 w 2169"/>
                  <a:gd name="T49" fmla="*/ 711 h 1453"/>
                  <a:gd name="T50" fmla="*/ 24 w 2169"/>
                  <a:gd name="T51" fmla="*/ 851 h 1453"/>
                  <a:gd name="T52" fmla="*/ 53 w 2169"/>
                  <a:gd name="T53" fmla="*/ 985 h 1453"/>
                  <a:gd name="T54" fmla="*/ 197 w 2169"/>
                  <a:gd name="T55" fmla="*/ 1072 h 1453"/>
                  <a:gd name="T56" fmla="*/ 399 w 2169"/>
                  <a:gd name="T57" fmla="*/ 1129 h 1453"/>
                  <a:gd name="T58" fmla="*/ 505 w 2169"/>
                  <a:gd name="T59" fmla="*/ 1125 h 1453"/>
                  <a:gd name="T60" fmla="*/ 505 w 2169"/>
                  <a:gd name="T61" fmla="*/ 1125 h 1453"/>
                  <a:gd name="T62" fmla="*/ 516 w 2169"/>
                  <a:gd name="T63" fmla="*/ 1242 h 1453"/>
                  <a:gd name="T64" fmla="*/ 558 w 2169"/>
                  <a:gd name="T65" fmla="*/ 1309 h 1453"/>
                  <a:gd name="T66" fmla="*/ 635 w 2169"/>
                  <a:gd name="T67" fmla="*/ 1363 h 1453"/>
                  <a:gd name="T68" fmla="*/ 775 w 2169"/>
                  <a:gd name="T69" fmla="*/ 1399 h 1453"/>
                  <a:gd name="T70" fmla="*/ 878 w 2169"/>
                  <a:gd name="T71" fmla="*/ 1379 h 1453"/>
                  <a:gd name="T72" fmla="*/ 1006 w 2169"/>
                  <a:gd name="T73" fmla="*/ 1357 h 1453"/>
                  <a:gd name="T74" fmla="*/ 1160 w 2169"/>
                  <a:gd name="T75" fmla="*/ 1338 h 1453"/>
                  <a:gd name="T76" fmla="*/ 1250 w 2169"/>
                  <a:gd name="T77" fmla="*/ 1344 h 1453"/>
                  <a:gd name="T78" fmla="*/ 1352 w 2169"/>
                  <a:gd name="T79" fmla="*/ 1319 h 1453"/>
                  <a:gd name="T80" fmla="*/ 1496 w 2169"/>
                  <a:gd name="T81" fmla="*/ 1290 h 1453"/>
                  <a:gd name="T82" fmla="*/ 1554 w 2169"/>
                  <a:gd name="T83" fmla="*/ 1282 h 1453"/>
                  <a:gd name="T84" fmla="*/ 1594 w 2169"/>
                  <a:gd name="T85" fmla="*/ 1319 h 1453"/>
                  <a:gd name="T86" fmla="*/ 1688 w 2169"/>
                  <a:gd name="T87" fmla="*/ 1368 h 1453"/>
                  <a:gd name="T88" fmla="*/ 1801 w 2169"/>
                  <a:gd name="T89" fmla="*/ 1400 h 1453"/>
                  <a:gd name="T90" fmla="*/ 1935 w 2169"/>
                  <a:gd name="T91" fmla="*/ 1435 h 1453"/>
                  <a:gd name="T92" fmla="*/ 2033 w 2169"/>
                  <a:gd name="T93" fmla="*/ 1419 h 1453"/>
                  <a:gd name="T94" fmla="*/ 2148 w 2169"/>
                  <a:gd name="T95" fmla="*/ 1283 h 1453"/>
                  <a:gd name="T96" fmla="*/ 2148 w 2169"/>
                  <a:gd name="T97" fmla="*/ 1168 h 1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69" h="1453">
                    <a:moveTo>
                      <a:pt x="2148" y="1168"/>
                    </a:moveTo>
                    <a:cubicBezTo>
                      <a:pt x="2164" y="1131"/>
                      <a:pt x="2169" y="969"/>
                      <a:pt x="2166" y="929"/>
                    </a:cubicBezTo>
                    <a:cubicBezTo>
                      <a:pt x="2163" y="893"/>
                      <a:pt x="2136" y="779"/>
                      <a:pt x="2129" y="762"/>
                    </a:cubicBezTo>
                    <a:cubicBezTo>
                      <a:pt x="2129" y="762"/>
                      <a:pt x="2129" y="762"/>
                      <a:pt x="2129" y="761"/>
                    </a:cubicBezTo>
                    <a:cubicBezTo>
                      <a:pt x="2129" y="726"/>
                      <a:pt x="2103" y="652"/>
                      <a:pt x="2081" y="643"/>
                    </a:cubicBezTo>
                    <a:cubicBezTo>
                      <a:pt x="2058" y="633"/>
                      <a:pt x="2091" y="566"/>
                      <a:pt x="2049" y="537"/>
                    </a:cubicBezTo>
                    <a:cubicBezTo>
                      <a:pt x="2007" y="508"/>
                      <a:pt x="1962" y="486"/>
                      <a:pt x="1959" y="463"/>
                    </a:cubicBezTo>
                    <a:cubicBezTo>
                      <a:pt x="1956" y="441"/>
                      <a:pt x="1905" y="348"/>
                      <a:pt x="1853" y="322"/>
                    </a:cubicBezTo>
                    <a:cubicBezTo>
                      <a:pt x="1802" y="297"/>
                      <a:pt x="1796" y="261"/>
                      <a:pt x="1757" y="261"/>
                    </a:cubicBezTo>
                    <a:cubicBezTo>
                      <a:pt x="1719" y="261"/>
                      <a:pt x="1741" y="220"/>
                      <a:pt x="1716" y="210"/>
                    </a:cubicBezTo>
                    <a:cubicBezTo>
                      <a:pt x="1690" y="200"/>
                      <a:pt x="1632" y="178"/>
                      <a:pt x="1582" y="183"/>
                    </a:cubicBezTo>
                    <a:cubicBezTo>
                      <a:pt x="1602" y="176"/>
                      <a:pt x="1509" y="111"/>
                      <a:pt x="1466" y="106"/>
                    </a:cubicBezTo>
                    <a:cubicBezTo>
                      <a:pt x="1423" y="101"/>
                      <a:pt x="1375" y="92"/>
                      <a:pt x="1341" y="77"/>
                    </a:cubicBezTo>
                    <a:cubicBezTo>
                      <a:pt x="1307" y="63"/>
                      <a:pt x="1158" y="43"/>
                      <a:pt x="1115" y="58"/>
                    </a:cubicBezTo>
                    <a:cubicBezTo>
                      <a:pt x="1072" y="72"/>
                      <a:pt x="1024" y="0"/>
                      <a:pt x="947" y="48"/>
                    </a:cubicBezTo>
                    <a:cubicBezTo>
                      <a:pt x="870" y="96"/>
                      <a:pt x="884" y="96"/>
                      <a:pt x="846" y="96"/>
                    </a:cubicBezTo>
                    <a:cubicBezTo>
                      <a:pt x="808" y="96"/>
                      <a:pt x="716" y="106"/>
                      <a:pt x="697" y="135"/>
                    </a:cubicBezTo>
                    <a:cubicBezTo>
                      <a:pt x="678" y="164"/>
                      <a:pt x="649" y="154"/>
                      <a:pt x="620" y="154"/>
                    </a:cubicBezTo>
                    <a:cubicBezTo>
                      <a:pt x="591" y="154"/>
                      <a:pt x="495" y="192"/>
                      <a:pt x="481" y="216"/>
                    </a:cubicBezTo>
                    <a:cubicBezTo>
                      <a:pt x="466" y="241"/>
                      <a:pt x="423" y="250"/>
                      <a:pt x="394" y="250"/>
                    </a:cubicBezTo>
                    <a:cubicBezTo>
                      <a:pt x="365" y="250"/>
                      <a:pt x="327" y="265"/>
                      <a:pt x="308" y="293"/>
                    </a:cubicBezTo>
                    <a:cubicBezTo>
                      <a:pt x="289" y="322"/>
                      <a:pt x="216" y="375"/>
                      <a:pt x="183" y="394"/>
                    </a:cubicBezTo>
                    <a:cubicBezTo>
                      <a:pt x="149" y="414"/>
                      <a:pt x="159" y="471"/>
                      <a:pt x="154" y="486"/>
                    </a:cubicBezTo>
                    <a:cubicBezTo>
                      <a:pt x="149" y="500"/>
                      <a:pt x="68" y="524"/>
                      <a:pt x="68" y="591"/>
                    </a:cubicBezTo>
                    <a:cubicBezTo>
                      <a:pt x="68" y="659"/>
                      <a:pt x="63" y="683"/>
                      <a:pt x="48" y="711"/>
                    </a:cubicBezTo>
                    <a:cubicBezTo>
                      <a:pt x="34" y="740"/>
                      <a:pt x="0" y="803"/>
                      <a:pt x="24" y="851"/>
                    </a:cubicBezTo>
                    <a:cubicBezTo>
                      <a:pt x="48" y="899"/>
                      <a:pt x="48" y="952"/>
                      <a:pt x="53" y="985"/>
                    </a:cubicBezTo>
                    <a:cubicBezTo>
                      <a:pt x="58" y="1019"/>
                      <a:pt x="159" y="1072"/>
                      <a:pt x="197" y="1072"/>
                    </a:cubicBezTo>
                    <a:cubicBezTo>
                      <a:pt x="236" y="1072"/>
                      <a:pt x="356" y="1096"/>
                      <a:pt x="399" y="1129"/>
                    </a:cubicBezTo>
                    <a:cubicBezTo>
                      <a:pt x="442" y="1163"/>
                      <a:pt x="500" y="1144"/>
                      <a:pt x="505" y="1125"/>
                    </a:cubicBezTo>
                    <a:cubicBezTo>
                      <a:pt x="510" y="1105"/>
                      <a:pt x="512" y="1106"/>
                      <a:pt x="505" y="1125"/>
                    </a:cubicBezTo>
                    <a:cubicBezTo>
                      <a:pt x="481" y="1187"/>
                      <a:pt x="492" y="1231"/>
                      <a:pt x="516" y="1242"/>
                    </a:cubicBezTo>
                    <a:cubicBezTo>
                      <a:pt x="551" y="1258"/>
                      <a:pt x="548" y="1286"/>
                      <a:pt x="558" y="1309"/>
                    </a:cubicBezTo>
                    <a:cubicBezTo>
                      <a:pt x="573" y="1344"/>
                      <a:pt x="615" y="1347"/>
                      <a:pt x="635" y="1363"/>
                    </a:cubicBezTo>
                    <a:cubicBezTo>
                      <a:pt x="654" y="1379"/>
                      <a:pt x="676" y="1387"/>
                      <a:pt x="775" y="1399"/>
                    </a:cubicBezTo>
                    <a:cubicBezTo>
                      <a:pt x="859" y="1408"/>
                      <a:pt x="862" y="1376"/>
                      <a:pt x="878" y="1379"/>
                    </a:cubicBezTo>
                    <a:cubicBezTo>
                      <a:pt x="922" y="1388"/>
                      <a:pt x="977" y="1357"/>
                      <a:pt x="1006" y="1357"/>
                    </a:cubicBezTo>
                    <a:cubicBezTo>
                      <a:pt x="1035" y="1357"/>
                      <a:pt x="1134" y="1354"/>
                      <a:pt x="1160" y="1338"/>
                    </a:cubicBezTo>
                    <a:cubicBezTo>
                      <a:pt x="1186" y="1322"/>
                      <a:pt x="1214" y="1341"/>
                      <a:pt x="1250" y="1344"/>
                    </a:cubicBezTo>
                    <a:cubicBezTo>
                      <a:pt x="1285" y="1347"/>
                      <a:pt x="1317" y="1312"/>
                      <a:pt x="1352" y="1319"/>
                    </a:cubicBezTo>
                    <a:cubicBezTo>
                      <a:pt x="1387" y="1325"/>
                      <a:pt x="1458" y="1283"/>
                      <a:pt x="1496" y="1290"/>
                    </a:cubicBezTo>
                    <a:cubicBezTo>
                      <a:pt x="1535" y="1296"/>
                      <a:pt x="1548" y="1283"/>
                      <a:pt x="1554" y="1282"/>
                    </a:cubicBezTo>
                    <a:cubicBezTo>
                      <a:pt x="1561" y="1280"/>
                      <a:pt x="1580" y="1302"/>
                      <a:pt x="1594" y="1319"/>
                    </a:cubicBezTo>
                    <a:cubicBezTo>
                      <a:pt x="1608" y="1335"/>
                      <a:pt x="1650" y="1376"/>
                      <a:pt x="1688" y="1368"/>
                    </a:cubicBezTo>
                    <a:cubicBezTo>
                      <a:pt x="1727" y="1360"/>
                      <a:pt x="1773" y="1387"/>
                      <a:pt x="1801" y="1400"/>
                    </a:cubicBezTo>
                    <a:cubicBezTo>
                      <a:pt x="1828" y="1413"/>
                      <a:pt x="1906" y="1443"/>
                      <a:pt x="1935" y="1435"/>
                    </a:cubicBezTo>
                    <a:cubicBezTo>
                      <a:pt x="1964" y="1427"/>
                      <a:pt x="1983" y="1453"/>
                      <a:pt x="2033" y="1419"/>
                    </a:cubicBezTo>
                    <a:cubicBezTo>
                      <a:pt x="2083" y="1386"/>
                      <a:pt x="2139" y="1323"/>
                      <a:pt x="2148" y="1283"/>
                    </a:cubicBezTo>
                    <a:cubicBezTo>
                      <a:pt x="2158" y="1243"/>
                      <a:pt x="2132" y="1205"/>
                      <a:pt x="2148" y="1168"/>
                    </a:cubicBezTo>
                    <a:close/>
                  </a:path>
                </a:pathLst>
              </a:custGeom>
              <a:solidFill>
                <a:srgbClr val="ECECEC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7" name="Freeform 6">
                <a:extLst>
                  <a:ext uri="{FF2B5EF4-FFF2-40B4-BE49-F238E27FC236}">
                    <a16:creationId xmlns:a16="http://schemas.microsoft.com/office/drawing/2014/main" id="{23868D8B-F796-4D14-9F0B-9BA4D98E9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0" y="2454"/>
                <a:ext cx="1302" cy="535"/>
              </a:xfrm>
              <a:custGeom>
                <a:avLst/>
                <a:gdLst>
                  <a:gd name="T0" fmla="*/ 17 w 978"/>
                  <a:gd name="T1" fmla="*/ 68 h 402"/>
                  <a:gd name="T2" fmla="*/ 67 w 978"/>
                  <a:gd name="T3" fmla="*/ 56 h 402"/>
                  <a:gd name="T4" fmla="*/ 157 w 978"/>
                  <a:gd name="T5" fmla="*/ 62 h 402"/>
                  <a:gd name="T6" fmla="*/ 259 w 978"/>
                  <a:gd name="T7" fmla="*/ 36 h 402"/>
                  <a:gd name="T8" fmla="*/ 404 w 978"/>
                  <a:gd name="T9" fmla="*/ 8 h 402"/>
                  <a:gd name="T10" fmla="*/ 458 w 978"/>
                  <a:gd name="T11" fmla="*/ 1 h 402"/>
                  <a:gd name="T12" fmla="*/ 501 w 978"/>
                  <a:gd name="T13" fmla="*/ 36 h 402"/>
                  <a:gd name="T14" fmla="*/ 596 w 978"/>
                  <a:gd name="T15" fmla="*/ 86 h 402"/>
                  <a:gd name="T16" fmla="*/ 708 w 978"/>
                  <a:gd name="T17" fmla="*/ 118 h 402"/>
                  <a:gd name="T18" fmla="*/ 843 w 978"/>
                  <a:gd name="T19" fmla="*/ 153 h 402"/>
                  <a:gd name="T20" fmla="*/ 940 w 978"/>
                  <a:gd name="T21" fmla="*/ 137 h 402"/>
                  <a:gd name="T22" fmla="*/ 978 w 978"/>
                  <a:gd name="T23" fmla="*/ 108 h 402"/>
                  <a:gd name="T24" fmla="*/ 953 w 978"/>
                  <a:gd name="T25" fmla="*/ 197 h 402"/>
                  <a:gd name="T26" fmla="*/ 902 w 978"/>
                  <a:gd name="T27" fmla="*/ 288 h 402"/>
                  <a:gd name="T28" fmla="*/ 833 w 978"/>
                  <a:gd name="T29" fmla="*/ 320 h 402"/>
                  <a:gd name="T30" fmla="*/ 778 w 978"/>
                  <a:gd name="T31" fmla="*/ 366 h 402"/>
                  <a:gd name="T32" fmla="*/ 695 w 978"/>
                  <a:gd name="T33" fmla="*/ 378 h 402"/>
                  <a:gd name="T34" fmla="*/ 461 w 978"/>
                  <a:gd name="T35" fmla="*/ 376 h 402"/>
                  <a:gd name="T36" fmla="*/ 251 w 978"/>
                  <a:gd name="T37" fmla="*/ 270 h 402"/>
                  <a:gd name="T38" fmla="*/ 133 w 978"/>
                  <a:gd name="T39" fmla="*/ 169 h 402"/>
                  <a:gd name="T40" fmla="*/ 17 w 978"/>
                  <a:gd name="T41" fmla="*/ 68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78" h="402">
                    <a:moveTo>
                      <a:pt x="17" y="68"/>
                    </a:moveTo>
                    <a:cubicBezTo>
                      <a:pt x="39" y="67"/>
                      <a:pt x="58" y="61"/>
                      <a:pt x="67" y="56"/>
                    </a:cubicBezTo>
                    <a:cubicBezTo>
                      <a:pt x="93" y="40"/>
                      <a:pt x="122" y="59"/>
                      <a:pt x="157" y="62"/>
                    </a:cubicBezTo>
                    <a:cubicBezTo>
                      <a:pt x="192" y="65"/>
                      <a:pt x="224" y="30"/>
                      <a:pt x="259" y="36"/>
                    </a:cubicBezTo>
                    <a:cubicBezTo>
                      <a:pt x="295" y="43"/>
                      <a:pt x="366" y="0"/>
                      <a:pt x="404" y="8"/>
                    </a:cubicBezTo>
                    <a:cubicBezTo>
                      <a:pt x="419" y="11"/>
                      <a:pt x="445" y="9"/>
                      <a:pt x="458" y="1"/>
                    </a:cubicBezTo>
                    <a:cubicBezTo>
                      <a:pt x="461" y="0"/>
                      <a:pt x="489" y="24"/>
                      <a:pt x="501" y="36"/>
                    </a:cubicBezTo>
                    <a:cubicBezTo>
                      <a:pt x="517" y="52"/>
                      <a:pt x="557" y="94"/>
                      <a:pt x="596" y="86"/>
                    </a:cubicBezTo>
                    <a:cubicBezTo>
                      <a:pt x="634" y="78"/>
                      <a:pt x="681" y="105"/>
                      <a:pt x="708" y="118"/>
                    </a:cubicBezTo>
                    <a:cubicBezTo>
                      <a:pt x="735" y="131"/>
                      <a:pt x="814" y="161"/>
                      <a:pt x="843" y="153"/>
                    </a:cubicBezTo>
                    <a:cubicBezTo>
                      <a:pt x="871" y="145"/>
                      <a:pt x="891" y="171"/>
                      <a:pt x="940" y="137"/>
                    </a:cubicBezTo>
                    <a:cubicBezTo>
                      <a:pt x="953" y="129"/>
                      <a:pt x="965" y="119"/>
                      <a:pt x="978" y="108"/>
                    </a:cubicBezTo>
                    <a:cubicBezTo>
                      <a:pt x="978" y="108"/>
                      <a:pt x="971" y="179"/>
                      <a:pt x="953" y="197"/>
                    </a:cubicBezTo>
                    <a:cubicBezTo>
                      <a:pt x="935" y="214"/>
                      <a:pt x="943" y="269"/>
                      <a:pt x="902" y="288"/>
                    </a:cubicBezTo>
                    <a:cubicBezTo>
                      <a:pt x="860" y="307"/>
                      <a:pt x="836" y="310"/>
                      <a:pt x="833" y="320"/>
                    </a:cubicBezTo>
                    <a:cubicBezTo>
                      <a:pt x="830" y="330"/>
                      <a:pt x="809" y="363"/>
                      <a:pt x="778" y="366"/>
                    </a:cubicBezTo>
                    <a:cubicBezTo>
                      <a:pt x="748" y="370"/>
                      <a:pt x="706" y="370"/>
                      <a:pt x="695" y="378"/>
                    </a:cubicBezTo>
                    <a:cubicBezTo>
                      <a:pt x="684" y="386"/>
                      <a:pt x="538" y="402"/>
                      <a:pt x="461" y="376"/>
                    </a:cubicBezTo>
                    <a:cubicBezTo>
                      <a:pt x="384" y="350"/>
                      <a:pt x="277" y="302"/>
                      <a:pt x="251" y="270"/>
                    </a:cubicBezTo>
                    <a:cubicBezTo>
                      <a:pt x="226" y="238"/>
                      <a:pt x="152" y="179"/>
                      <a:pt x="133" y="169"/>
                    </a:cubicBezTo>
                    <a:cubicBezTo>
                      <a:pt x="114" y="160"/>
                      <a:pt x="0" y="70"/>
                      <a:pt x="17" y="68"/>
                    </a:cubicBezTo>
                    <a:close/>
                  </a:path>
                </a:pathLst>
              </a:custGeom>
              <a:solidFill>
                <a:srgbClr val="BFBFBF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7">
                <a:extLst>
                  <a:ext uri="{FF2B5EF4-FFF2-40B4-BE49-F238E27FC236}">
                    <a16:creationId xmlns:a16="http://schemas.microsoft.com/office/drawing/2014/main" id="{8A10FB7A-3D37-4127-8096-2ABF56F60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9" y="855"/>
                <a:ext cx="411" cy="90"/>
              </a:xfrm>
              <a:custGeom>
                <a:avLst/>
                <a:gdLst>
                  <a:gd name="T0" fmla="*/ 83 w 309"/>
                  <a:gd name="T1" fmla="*/ 43 h 68"/>
                  <a:gd name="T2" fmla="*/ 28 w 309"/>
                  <a:gd name="T3" fmla="*/ 30 h 68"/>
                  <a:gd name="T4" fmla="*/ 13 w 309"/>
                  <a:gd name="T5" fmla="*/ 19 h 68"/>
                  <a:gd name="T6" fmla="*/ 0 w 309"/>
                  <a:gd name="T7" fmla="*/ 29 h 68"/>
                  <a:gd name="T8" fmla="*/ 21 w 309"/>
                  <a:gd name="T9" fmla="*/ 38 h 68"/>
                  <a:gd name="T10" fmla="*/ 94 w 309"/>
                  <a:gd name="T11" fmla="*/ 51 h 68"/>
                  <a:gd name="T12" fmla="*/ 309 w 309"/>
                  <a:gd name="T13" fmla="*/ 13 h 68"/>
                  <a:gd name="T14" fmla="*/ 309 w 309"/>
                  <a:gd name="T15" fmla="*/ 13 h 68"/>
                  <a:gd name="T16" fmla="*/ 83 w 309"/>
                  <a:gd name="T17" fmla="*/ 4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9" h="68">
                    <a:moveTo>
                      <a:pt x="83" y="43"/>
                    </a:moveTo>
                    <a:cubicBezTo>
                      <a:pt x="62" y="53"/>
                      <a:pt x="48" y="44"/>
                      <a:pt x="28" y="3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40" y="52"/>
                      <a:pt x="59" y="68"/>
                      <a:pt x="94" y="51"/>
                    </a:cubicBezTo>
                    <a:cubicBezTo>
                      <a:pt x="128" y="36"/>
                      <a:pt x="260" y="2"/>
                      <a:pt x="309" y="13"/>
                    </a:cubicBezTo>
                    <a:cubicBezTo>
                      <a:pt x="309" y="13"/>
                      <a:pt x="309" y="13"/>
                      <a:pt x="309" y="13"/>
                    </a:cubicBezTo>
                    <a:cubicBezTo>
                      <a:pt x="253" y="0"/>
                      <a:pt x="120" y="26"/>
                      <a:pt x="83" y="43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Freeform 8">
                <a:extLst>
                  <a:ext uri="{FF2B5EF4-FFF2-40B4-BE49-F238E27FC236}">
                    <a16:creationId xmlns:a16="http://schemas.microsoft.com/office/drawing/2014/main" id="{CD2751CF-ABA2-451C-AB56-16FAD71EB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535"/>
                <a:ext cx="99" cy="65"/>
              </a:xfrm>
              <a:custGeom>
                <a:avLst/>
                <a:gdLst>
                  <a:gd name="T0" fmla="*/ 0 w 74"/>
                  <a:gd name="T1" fmla="*/ 0 h 49"/>
                  <a:gd name="T2" fmla="*/ 49 w 74"/>
                  <a:gd name="T3" fmla="*/ 48 h 49"/>
                  <a:gd name="T4" fmla="*/ 74 w 74"/>
                  <a:gd name="T5" fmla="*/ 38 h 49"/>
                  <a:gd name="T6" fmla="*/ 0 w 74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20" y="19"/>
                      <a:pt x="20" y="49"/>
                      <a:pt x="49" y="48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53" y="38"/>
                      <a:pt x="16" y="16"/>
                      <a:pt x="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9">
                <a:extLst>
                  <a:ext uri="{FF2B5EF4-FFF2-40B4-BE49-F238E27FC236}">
                    <a16:creationId xmlns:a16="http://schemas.microsoft.com/office/drawing/2014/main" id="{F0AAC4AB-0EB8-4F43-B026-061621497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988"/>
                <a:ext cx="167" cy="32"/>
              </a:xfrm>
              <a:custGeom>
                <a:avLst/>
                <a:gdLst>
                  <a:gd name="T0" fmla="*/ 0 w 125"/>
                  <a:gd name="T1" fmla="*/ 24 h 24"/>
                  <a:gd name="T2" fmla="*/ 0 w 125"/>
                  <a:gd name="T3" fmla="*/ 24 h 24"/>
                  <a:gd name="T4" fmla="*/ 125 w 125"/>
                  <a:gd name="T5" fmla="*/ 18 h 24"/>
                  <a:gd name="T6" fmla="*/ 123 w 125"/>
                  <a:gd name="T7" fmla="*/ 0 h 24"/>
                  <a:gd name="T8" fmla="*/ 0 w 1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4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36" y="11"/>
                      <a:pt x="91" y="21"/>
                      <a:pt x="125" y="18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88" y="3"/>
                      <a:pt x="38" y="10"/>
                      <a:pt x="0" y="2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10">
                <a:extLst>
                  <a:ext uri="{FF2B5EF4-FFF2-40B4-BE49-F238E27FC236}">
                    <a16:creationId xmlns:a16="http://schemas.microsoft.com/office/drawing/2014/main" id="{779C9AEA-8A9F-47E1-AF71-3BA5BDBE9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578"/>
                <a:ext cx="152" cy="88"/>
              </a:xfrm>
              <a:custGeom>
                <a:avLst/>
                <a:gdLst>
                  <a:gd name="T0" fmla="*/ 85 w 114"/>
                  <a:gd name="T1" fmla="*/ 21 h 66"/>
                  <a:gd name="T2" fmla="*/ 0 w 114"/>
                  <a:gd name="T3" fmla="*/ 58 h 66"/>
                  <a:gd name="T4" fmla="*/ 41 w 114"/>
                  <a:gd name="T5" fmla="*/ 66 h 66"/>
                  <a:gd name="T6" fmla="*/ 83 w 114"/>
                  <a:gd name="T7" fmla="*/ 30 h 66"/>
                  <a:gd name="T8" fmla="*/ 114 w 114"/>
                  <a:gd name="T9" fmla="*/ 0 h 66"/>
                  <a:gd name="T10" fmla="*/ 114 w 114"/>
                  <a:gd name="T11" fmla="*/ 0 h 66"/>
                  <a:gd name="T12" fmla="*/ 85 w 114"/>
                  <a:gd name="T13" fmla="*/ 2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66">
                    <a:moveTo>
                      <a:pt x="85" y="21"/>
                    </a:moveTo>
                    <a:cubicBezTo>
                      <a:pt x="66" y="35"/>
                      <a:pt x="30" y="56"/>
                      <a:pt x="0" y="58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79" y="63"/>
                      <a:pt x="64" y="44"/>
                      <a:pt x="83" y="30"/>
                    </a:cubicBezTo>
                    <a:cubicBezTo>
                      <a:pt x="91" y="23"/>
                      <a:pt x="103" y="7"/>
                      <a:pt x="114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02" y="7"/>
                      <a:pt x="93" y="15"/>
                      <a:pt x="85" y="21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11">
                <a:extLst>
                  <a:ext uri="{FF2B5EF4-FFF2-40B4-BE49-F238E27FC236}">
                    <a16:creationId xmlns:a16="http://schemas.microsoft.com/office/drawing/2014/main" id="{0B3F74E0-98CF-452A-83EE-3F7E522E1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1" y="2254"/>
                <a:ext cx="106" cy="227"/>
              </a:xfrm>
              <a:custGeom>
                <a:avLst/>
                <a:gdLst>
                  <a:gd name="T0" fmla="*/ 72 w 80"/>
                  <a:gd name="T1" fmla="*/ 26 h 170"/>
                  <a:gd name="T2" fmla="*/ 57 w 80"/>
                  <a:gd name="T3" fmla="*/ 11 h 170"/>
                  <a:gd name="T4" fmla="*/ 36 w 80"/>
                  <a:gd name="T5" fmla="*/ 0 h 170"/>
                  <a:gd name="T6" fmla="*/ 36 w 80"/>
                  <a:gd name="T7" fmla="*/ 0 h 170"/>
                  <a:gd name="T8" fmla="*/ 55 w 80"/>
                  <a:gd name="T9" fmla="*/ 19 h 170"/>
                  <a:gd name="T10" fmla="*/ 64 w 80"/>
                  <a:gd name="T11" fmla="*/ 27 h 170"/>
                  <a:gd name="T12" fmla="*/ 64 w 80"/>
                  <a:gd name="T13" fmla="*/ 55 h 170"/>
                  <a:gd name="T14" fmla="*/ 63 w 80"/>
                  <a:gd name="T15" fmla="*/ 69 h 170"/>
                  <a:gd name="T16" fmla="*/ 36 w 80"/>
                  <a:gd name="T17" fmla="*/ 121 h 170"/>
                  <a:gd name="T18" fmla="*/ 34 w 80"/>
                  <a:gd name="T19" fmla="*/ 124 h 170"/>
                  <a:gd name="T20" fmla="*/ 22 w 80"/>
                  <a:gd name="T21" fmla="*/ 137 h 170"/>
                  <a:gd name="T22" fmla="*/ 0 w 80"/>
                  <a:gd name="T23" fmla="*/ 170 h 170"/>
                  <a:gd name="T24" fmla="*/ 0 w 80"/>
                  <a:gd name="T25" fmla="*/ 170 h 170"/>
                  <a:gd name="T26" fmla="*/ 26 w 80"/>
                  <a:gd name="T27" fmla="*/ 145 h 170"/>
                  <a:gd name="T28" fmla="*/ 44 w 80"/>
                  <a:gd name="T29" fmla="*/ 126 h 170"/>
                  <a:gd name="T30" fmla="*/ 46 w 80"/>
                  <a:gd name="T31" fmla="*/ 123 h 170"/>
                  <a:gd name="T32" fmla="*/ 78 w 80"/>
                  <a:gd name="T33" fmla="*/ 58 h 170"/>
                  <a:gd name="T34" fmla="*/ 72 w 80"/>
                  <a:gd name="T35" fmla="*/ 2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70">
                    <a:moveTo>
                      <a:pt x="72" y="26"/>
                    </a:moveTo>
                    <a:cubicBezTo>
                      <a:pt x="69" y="19"/>
                      <a:pt x="64" y="16"/>
                      <a:pt x="57" y="11"/>
                    </a:cubicBezTo>
                    <a:cubicBezTo>
                      <a:pt x="52" y="7"/>
                      <a:pt x="39" y="4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1" y="8"/>
                      <a:pt x="48" y="13"/>
                      <a:pt x="55" y="19"/>
                    </a:cubicBezTo>
                    <a:cubicBezTo>
                      <a:pt x="58" y="21"/>
                      <a:pt x="63" y="25"/>
                      <a:pt x="64" y="27"/>
                    </a:cubicBezTo>
                    <a:cubicBezTo>
                      <a:pt x="66" y="32"/>
                      <a:pt x="65" y="47"/>
                      <a:pt x="64" y="55"/>
                    </a:cubicBezTo>
                    <a:cubicBezTo>
                      <a:pt x="63" y="69"/>
                      <a:pt x="63" y="69"/>
                      <a:pt x="63" y="69"/>
                    </a:cubicBezTo>
                    <a:cubicBezTo>
                      <a:pt x="58" y="92"/>
                      <a:pt x="45" y="109"/>
                      <a:pt x="36" y="121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0" y="129"/>
                      <a:pt x="26" y="133"/>
                      <a:pt x="22" y="137"/>
                    </a:cubicBezTo>
                    <a:cubicBezTo>
                      <a:pt x="14" y="145"/>
                      <a:pt x="4" y="155"/>
                      <a:pt x="0" y="170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3" y="160"/>
                      <a:pt x="18" y="153"/>
                      <a:pt x="26" y="145"/>
                    </a:cubicBezTo>
                    <a:cubicBezTo>
                      <a:pt x="30" y="141"/>
                      <a:pt x="39" y="132"/>
                      <a:pt x="44" y="126"/>
                    </a:cubicBezTo>
                    <a:cubicBezTo>
                      <a:pt x="46" y="123"/>
                      <a:pt x="46" y="123"/>
                      <a:pt x="46" y="123"/>
                    </a:cubicBezTo>
                    <a:cubicBezTo>
                      <a:pt x="56" y="110"/>
                      <a:pt x="78" y="58"/>
                      <a:pt x="78" y="58"/>
                    </a:cubicBezTo>
                    <a:cubicBezTo>
                      <a:pt x="80" y="43"/>
                      <a:pt x="77" y="37"/>
                      <a:pt x="72" y="26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12">
                <a:extLst>
                  <a:ext uri="{FF2B5EF4-FFF2-40B4-BE49-F238E27FC236}">
                    <a16:creationId xmlns:a16="http://schemas.microsoft.com/office/drawing/2014/main" id="{5942A34D-A79A-43EF-97BA-83053C26C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1560"/>
                <a:ext cx="81" cy="98"/>
              </a:xfrm>
              <a:custGeom>
                <a:avLst/>
                <a:gdLst>
                  <a:gd name="T0" fmla="*/ 61 w 61"/>
                  <a:gd name="T1" fmla="*/ 74 h 74"/>
                  <a:gd name="T2" fmla="*/ 39 w 61"/>
                  <a:gd name="T3" fmla="*/ 56 h 74"/>
                  <a:gd name="T4" fmla="*/ 17 w 61"/>
                  <a:gd name="T5" fmla="*/ 3 h 74"/>
                  <a:gd name="T6" fmla="*/ 3 w 61"/>
                  <a:gd name="T7" fmla="*/ 0 h 74"/>
                  <a:gd name="T8" fmla="*/ 26 w 61"/>
                  <a:gd name="T9" fmla="*/ 59 h 74"/>
                  <a:gd name="T10" fmla="*/ 61 w 61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4">
                    <a:moveTo>
                      <a:pt x="61" y="74"/>
                    </a:moveTo>
                    <a:cubicBezTo>
                      <a:pt x="52" y="73"/>
                      <a:pt x="47" y="63"/>
                      <a:pt x="39" y="56"/>
                    </a:cubicBezTo>
                    <a:cubicBezTo>
                      <a:pt x="25" y="43"/>
                      <a:pt x="15" y="22"/>
                      <a:pt x="17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7"/>
                      <a:pt x="5" y="40"/>
                      <a:pt x="26" y="59"/>
                    </a:cubicBezTo>
                    <a:cubicBezTo>
                      <a:pt x="39" y="70"/>
                      <a:pt x="49" y="73"/>
                      <a:pt x="61" y="74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13">
                <a:extLst>
                  <a:ext uri="{FF2B5EF4-FFF2-40B4-BE49-F238E27FC236}">
                    <a16:creationId xmlns:a16="http://schemas.microsoft.com/office/drawing/2014/main" id="{1EE1FFF6-120A-433E-9B98-97B5BDD32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14">
                <a:extLst>
                  <a:ext uri="{FF2B5EF4-FFF2-40B4-BE49-F238E27FC236}">
                    <a16:creationId xmlns:a16="http://schemas.microsoft.com/office/drawing/2014/main" id="{63FE4046-9CD0-4A8F-AF6F-F669A5121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15">
                <a:extLst>
                  <a:ext uri="{FF2B5EF4-FFF2-40B4-BE49-F238E27FC236}">
                    <a16:creationId xmlns:a16="http://schemas.microsoft.com/office/drawing/2014/main" id="{B901574E-1B27-42FF-A254-BDE4985AD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1017"/>
                <a:ext cx="132" cy="121"/>
              </a:xfrm>
              <a:custGeom>
                <a:avLst/>
                <a:gdLst>
                  <a:gd name="T0" fmla="*/ 0 w 99"/>
                  <a:gd name="T1" fmla="*/ 91 h 91"/>
                  <a:gd name="T2" fmla="*/ 34 w 99"/>
                  <a:gd name="T3" fmla="*/ 81 h 91"/>
                  <a:gd name="T4" fmla="*/ 61 w 99"/>
                  <a:gd name="T5" fmla="*/ 64 h 91"/>
                  <a:gd name="T6" fmla="*/ 80 w 99"/>
                  <a:gd name="T7" fmla="*/ 25 h 91"/>
                  <a:gd name="T8" fmla="*/ 99 w 99"/>
                  <a:gd name="T9" fmla="*/ 0 h 91"/>
                  <a:gd name="T10" fmla="*/ 87 w 99"/>
                  <a:gd name="T11" fmla="*/ 1 h 91"/>
                  <a:gd name="T12" fmla="*/ 74 w 99"/>
                  <a:gd name="T13" fmla="*/ 21 h 91"/>
                  <a:gd name="T14" fmla="*/ 60 w 99"/>
                  <a:gd name="T15" fmla="*/ 51 h 91"/>
                  <a:gd name="T16" fmla="*/ 32 w 99"/>
                  <a:gd name="T17" fmla="*/ 70 h 91"/>
                  <a:gd name="T18" fmla="*/ 0 w 99"/>
                  <a:gd name="T1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91">
                    <a:moveTo>
                      <a:pt x="0" y="91"/>
                    </a:moveTo>
                    <a:cubicBezTo>
                      <a:pt x="8" y="84"/>
                      <a:pt x="24" y="87"/>
                      <a:pt x="34" y="81"/>
                    </a:cubicBezTo>
                    <a:cubicBezTo>
                      <a:pt x="45" y="75"/>
                      <a:pt x="51" y="73"/>
                      <a:pt x="61" y="64"/>
                    </a:cubicBezTo>
                    <a:cubicBezTo>
                      <a:pt x="72" y="53"/>
                      <a:pt x="76" y="40"/>
                      <a:pt x="80" y="25"/>
                    </a:cubicBezTo>
                    <a:cubicBezTo>
                      <a:pt x="83" y="16"/>
                      <a:pt x="95" y="6"/>
                      <a:pt x="99" y="0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0" y="11"/>
                      <a:pt x="77" y="10"/>
                      <a:pt x="74" y="21"/>
                    </a:cubicBezTo>
                    <a:cubicBezTo>
                      <a:pt x="70" y="33"/>
                      <a:pt x="67" y="44"/>
                      <a:pt x="60" y="51"/>
                    </a:cubicBezTo>
                    <a:cubicBezTo>
                      <a:pt x="52" y="58"/>
                      <a:pt x="42" y="64"/>
                      <a:pt x="32" y="70"/>
                    </a:cubicBezTo>
                    <a:cubicBezTo>
                      <a:pt x="21" y="76"/>
                      <a:pt x="10" y="82"/>
                      <a:pt x="0" y="91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16">
                <a:extLst>
                  <a:ext uri="{FF2B5EF4-FFF2-40B4-BE49-F238E27FC236}">
                    <a16:creationId xmlns:a16="http://schemas.microsoft.com/office/drawing/2014/main" id="{59E36761-C724-4651-A556-65A6216C0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961"/>
                <a:ext cx="104" cy="132"/>
              </a:xfrm>
              <a:custGeom>
                <a:avLst/>
                <a:gdLst>
                  <a:gd name="T0" fmla="*/ 78 w 78"/>
                  <a:gd name="T1" fmla="*/ 99 h 99"/>
                  <a:gd name="T2" fmla="*/ 17 w 78"/>
                  <a:gd name="T3" fmla="*/ 37 h 99"/>
                  <a:gd name="T4" fmla="*/ 15 w 78"/>
                  <a:gd name="T5" fmla="*/ 2 h 99"/>
                  <a:gd name="T6" fmla="*/ 6 w 78"/>
                  <a:gd name="T7" fmla="*/ 0 h 99"/>
                  <a:gd name="T8" fmla="*/ 10 w 78"/>
                  <a:gd name="T9" fmla="*/ 47 h 99"/>
                  <a:gd name="T10" fmla="*/ 78 w 78"/>
                  <a:gd name="T11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99">
                    <a:moveTo>
                      <a:pt x="78" y="99"/>
                    </a:moveTo>
                    <a:cubicBezTo>
                      <a:pt x="65" y="96"/>
                      <a:pt x="28" y="62"/>
                      <a:pt x="17" y="37"/>
                    </a:cubicBezTo>
                    <a:cubicBezTo>
                      <a:pt x="11" y="23"/>
                      <a:pt x="13" y="6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11"/>
                      <a:pt x="2" y="28"/>
                      <a:pt x="10" y="47"/>
                    </a:cubicBezTo>
                    <a:cubicBezTo>
                      <a:pt x="18" y="64"/>
                      <a:pt x="56" y="95"/>
                      <a:pt x="78" y="9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17">
                <a:extLst>
                  <a:ext uri="{FF2B5EF4-FFF2-40B4-BE49-F238E27FC236}">
                    <a16:creationId xmlns:a16="http://schemas.microsoft.com/office/drawing/2014/main" id="{0A9F81E0-5C5F-45E8-A067-78FA23D6E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2" y="1387"/>
                <a:ext cx="79" cy="185"/>
              </a:xfrm>
              <a:custGeom>
                <a:avLst/>
                <a:gdLst>
                  <a:gd name="T0" fmla="*/ 45 w 59"/>
                  <a:gd name="T1" fmla="*/ 139 h 139"/>
                  <a:gd name="T2" fmla="*/ 49 w 59"/>
                  <a:gd name="T3" fmla="*/ 69 h 139"/>
                  <a:gd name="T4" fmla="*/ 8 w 59"/>
                  <a:gd name="T5" fmla="*/ 0 h 139"/>
                  <a:gd name="T6" fmla="*/ 0 w 59"/>
                  <a:gd name="T7" fmla="*/ 10 h 139"/>
                  <a:gd name="T8" fmla="*/ 39 w 59"/>
                  <a:gd name="T9" fmla="*/ 74 h 139"/>
                  <a:gd name="T10" fmla="*/ 45 w 59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39">
                    <a:moveTo>
                      <a:pt x="45" y="139"/>
                    </a:moveTo>
                    <a:cubicBezTo>
                      <a:pt x="46" y="108"/>
                      <a:pt x="59" y="91"/>
                      <a:pt x="49" y="69"/>
                    </a:cubicBezTo>
                    <a:cubicBezTo>
                      <a:pt x="41" y="50"/>
                      <a:pt x="26" y="12"/>
                      <a:pt x="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18"/>
                      <a:pt x="30" y="55"/>
                      <a:pt x="39" y="74"/>
                    </a:cubicBezTo>
                    <a:cubicBezTo>
                      <a:pt x="45" y="88"/>
                      <a:pt x="45" y="115"/>
                      <a:pt x="45" y="13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18">
                <a:extLst>
                  <a:ext uri="{FF2B5EF4-FFF2-40B4-BE49-F238E27FC236}">
                    <a16:creationId xmlns:a16="http://schemas.microsoft.com/office/drawing/2014/main" id="{D4E5A994-1274-4C96-9097-98425DA04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5" y="1594"/>
                <a:ext cx="57" cy="237"/>
              </a:xfrm>
              <a:custGeom>
                <a:avLst/>
                <a:gdLst>
                  <a:gd name="T0" fmla="*/ 10 w 43"/>
                  <a:gd name="T1" fmla="*/ 178 h 178"/>
                  <a:gd name="T2" fmla="*/ 8 w 43"/>
                  <a:gd name="T3" fmla="*/ 8 h 178"/>
                  <a:gd name="T4" fmla="*/ 0 w 43"/>
                  <a:gd name="T5" fmla="*/ 0 h 178"/>
                  <a:gd name="T6" fmla="*/ 10 w 43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78">
                    <a:moveTo>
                      <a:pt x="10" y="178"/>
                    </a:moveTo>
                    <a:cubicBezTo>
                      <a:pt x="43" y="135"/>
                      <a:pt x="23" y="45"/>
                      <a:pt x="8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38"/>
                      <a:pt x="34" y="146"/>
                      <a:pt x="10" y="178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19">
                <a:extLst>
                  <a:ext uri="{FF2B5EF4-FFF2-40B4-BE49-F238E27FC236}">
                    <a16:creationId xmlns:a16="http://schemas.microsoft.com/office/drawing/2014/main" id="{68F958BE-E10E-4E47-B6FF-9D68C9810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solidFill>
                <a:srgbClr val="C9C6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20">
                <a:extLst>
                  <a:ext uri="{FF2B5EF4-FFF2-40B4-BE49-F238E27FC236}">
                    <a16:creationId xmlns:a16="http://schemas.microsoft.com/office/drawing/2014/main" id="{EC65A05E-A66B-4A69-80D8-745B8724D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21">
                <a:extLst>
                  <a:ext uri="{FF2B5EF4-FFF2-40B4-BE49-F238E27FC236}">
                    <a16:creationId xmlns:a16="http://schemas.microsoft.com/office/drawing/2014/main" id="{3F8AA706-57E3-4225-9696-351CEBCD2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solidFill>
                <a:schemeClr val="accent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3" name="Freeform 22">
                <a:extLst>
                  <a:ext uri="{FF2B5EF4-FFF2-40B4-BE49-F238E27FC236}">
                    <a16:creationId xmlns:a16="http://schemas.microsoft.com/office/drawing/2014/main" id="{A42F8A80-E1F9-4788-93AC-65CE7C100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4" name="Line 23">
                <a:extLst>
                  <a:ext uri="{FF2B5EF4-FFF2-40B4-BE49-F238E27FC236}">
                    <a16:creationId xmlns:a16="http://schemas.microsoft.com/office/drawing/2014/main" id="{5B141999-3D93-42FF-A20E-95C20A03F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774"/>
                <a:ext cx="3" cy="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Line 24">
                <a:extLst>
                  <a:ext uri="{FF2B5EF4-FFF2-40B4-BE49-F238E27FC236}">
                    <a16:creationId xmlns:a16="http://schemas.microsoft.com/office/drawing/2014/main" id="{AC3C602A-BA63-4D97-B145-51B3E5371E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7" y="1738"/>
                <a:ext cx="165" cy="2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Line 25">
                <a:extLst>
                  <a:ext uri="{FF2B5EF4-FFF2-40B4-BE49-F238E27FC236}">
                    <a16:creationId xmlns:a16="http://schemas.microsoft.com/office/drawing/2014/main" id="{0A65BAD9-A8A7-4BAE-9EE5-C1A10C077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3" y="1718"/>
                <a:ext cx="165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Line 26">
                <a:extLst>
                  <a:ext uri="{FF2B5EF4-FFF2-40B4-BE49-F238E27FC236}">
                    <a16:creationId xmlns:a16="http://schemas.microsoft.com/office/drawing/2014/main" id="{E1C3BB9D-AF51-4728-953B-DF0791F3CA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5" y="1693"/>
                <a:ext cx="160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Line 27">
                <a:extLst>
                  <a:ext uri="{FF2B5EF4-FFF2-40B4-BE49-F238E27FC236}">
                    <a16:creationId xmlns:a16="http://schemas.microsoft.com/office/drawing/2014/main" id="{63FC0DEC-A61D-4EF7-883B-D54F4792C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2" y="1568"/>
                <a:ext cx="10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Line 28">
                <a:extLst>
                  <a:ext uri="{FF2B5EF4-FFF2-40B4-BE49-F238E27FC236}">
                    <a16:creationId xmlns:a16="http://schemas.microsoft.com/office/drawing/2014/main" id="{07D10EF6-AD7F-4FD4-9960-E1E4EDCE00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9" y="1473"/>
                <a:ext cx="5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Line 29">
                <a:extLst>
                  <a:ext uri="{FF2B5EF4-FFF2-40B4-BE49-F238E27FC236}">
                    <a16:creationId xmlns:a16="http://schemas.microsoft.com/office/drawing/2014/main" id="{0313135C-FE2B-473F-AD45-2B637B934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5" y="1517"/>
                <a:ext cx="64" cy="7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Line 30">
                <a:extLst>
                  <a:ext uri="{FF2B5EF4-FFF2-40B4-BE49-F238E27FC236}">
                    <a16:creationId xmlns:a16="http://schemas.microsoft.com/office/drawing/2014/main" id="{9C1A61F8-F079-4447-916E-CFA40B203C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7" y="1612"/>
                <a:ext cx="135" cy="5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Line 31">
                <a:extLst>
                  <a:ext uri="{FF2B5EF4-FFF2-40B4-BE49-F238E27FC236}">
                    <a16:creationId xmlns:a16="http://schemas.microsoft.com/office/drawing/2014/main" id="{5DE8A1D7-BD2A-4471-ABBB-E90AC3DFD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0" y="1716"/>
                <a:ext cx="187" cy="1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Line 32">
                <a:extLst>
                  <a:ext uri="{FF2B5EF4-FFF2-40B4-BE49-F238E27FC236}">
                    <a16:creationId xmlns:a16="http://schemas.microsoft.com/office/drawing/2014/main" id="{EDEE1899-CD52-4EDA-A961-07FD1295D6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1674"/>
                <a:ext cx="179" cy="3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Line 33">
                <a:extLst>
                  <a:ext uri="{FF2B5EF4-FFF2-40B4-BE49-F238E27FC236}">
                    <a16:creationId xmlns:a16="http://schemas.microsoft.com/office/drawing/2014/main" id="{F7D5425A-2009-4A8B-9AF7-2350130439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2" y="1640"/>
                <a:ext cx="164" cy="4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Line 34">
                <a:extLst>
                  <a:ext uri="{FF2B5EF4-FFF2-40B4-BE49-F238E27FC236}">
                    <a16:creationId xmlns:a16="http://schemas.microsoft.com/office/drawing/2014/main" id="{CD8F67F5-3FC3-4AF3-8198-085A9F3F0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588"/>
                <a:ext cx="124" cy="5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Line 35">
                <a:extLst>
                  <a:ext uri="{FF2B5EF4-FFF2-40B4-BE49-F238E27FC236}">
                    <a16:creationId xmlns:a16="http://schemas.microsoft.com/office/drawing/2014/main" id="{AD114927-5C56-45D3-8873-A23A322EDC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6" y="1568"/>
                <a:ext cx="104" cy="7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Line 36">
                <a:extLst>
                  <a:ext uri="{FF2B5EF4-FFF2-40B4-BE49-F238E27FC236}">
                    <a16:creationId xmlns:a16="http://schemas.microsoft.com/office/drawing/2014/main" id="{3EA5234A-C1DC-4CDB-B41C-C398AF8FCF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2" y="1527"/>
                <a:ext cx="60" cy="8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Line 37">
                <a:extLst>
                  <a:ext uri="{FF2B5EF4-FFF2-40B4-BE49-F238E27FC236}">
                    <a16:creationId xmlns:a16="http://schemas.microsoft.com/office/drawing/2014/main" id="{7A0D03A8-E350-4CE0-8C35-99E60F0092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8" y="1479"/>
                <a:ext cx="31" cy="9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Line 38">
                <a:extLst>
                  <a:ext uri="{FF2B5EF4-FFF2-40B4-BE49-F238E27FC236}">
                    <a16:creationId xmlns:a16="http://schemas.microsoft.com/office/drawing/2014/main" id="{F0A1868F-7AA9-408F-AB8E-FE851CFF02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37" y="1497"/>
                <a:ext cx="36" cy="8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Line 39">
                <a:extLst>
                  <a:ext uri="{FF2B5EF4-FFF2-40B4-BE49-F238E27FC236}">
                    <a16:creationId xmlns:a16="http://schemas.microsoft.com/office/drawing/2014/main" id="{9752465A-0102-4EF6-894D-1D21E5521B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8" y="1642"/>
                <a:ext cx="119" cy="3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Line 40">
                <a:extLst>
                  <a:ext uri="{FF2B5EF4-FFF2-40B4-BE49-F238E27FC236}">
                    <a16:creationId xmlns:a16="http://schemas.microsoft.com/office/drawing/2014/main" id="{086E3BFB-0041-4962-8B5F-D37C4DF32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7" y="1666"/>
                <a:ext cx="141" cy="3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Line 41">
                <a:extLst>
                  <a:ext uri="{FF2B5EF4-FFF2-40B4-BE49-F238E27FC236}">
                    <a16:creationId xmlns:a16="http://schemas.microsoft.com/office/drawing/2014/main" id="{7AE68882-A40A-4961-811A-E50FDE537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24" y="1598"/>
                <a:ext cx="111" cy="5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Line 42">
                <a:extLst>
                  <a:ext uri="{FF2B5EF4-FFF2-40B4-BE49-F238E27FC236}">
                    <a16:creationId xmlns:a16="http://schemas.microsoft.com/office/drawing/2014/main" id="{6628F178-1A36-4818-9F5A-48276819D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71" y="1551"/>
                <a:ext cx="85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Line 43">
                <a:extLst>
                  <a:ext uri="{FF2B5EF4-FFF2-40B4-BE49-F238E27FC236}">
                    <a16:creationId xmlns:a16="http://schemas.microsoft.com/office/drawing/2014/main" id="{D79ACD94-D805-4C83-AC9D-FB99B7BC29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25" y="1487"/>
                <a:ext cx="16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Line 44">
                <a:extLst>
                  <a:ext uri="{FF2B5EF4-FFF2-40B4-BE49-F238E27FC236}">
                    <a16:creationId xmlns:a16="http://schemas.microsoft.com/office/drawing/2014/main" id="{2873DBB6-FD26-4B1A-AF0D-EB220BE08D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5" y="1471"/>
                <a:ext cx="10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Line 45">
                <a:extLst>
                  <a:ext uri="{FF2B5EF4-FFF2-40B4-BE49-F238E27FC236}">
                    <a16:creationId xmlns:a16="http://schemas.microsoft.com/office/drawing/2014/main" id="{72CD33D8-AF96-4292-8609-799056B0D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1491"/>
                <a:ext cx="41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Line 46">
                <a:extLst>
                  <a:ext uri="{FF2B5EF4-FFF2-40B4-BE49-F238E27FC236}">
                    <a16:creationId xmlns:a16="http://schemas.microsoft.com/office/drawing/2014/main" id="{C43810F1-CEE5-4390-AC68-5C45B37E1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6" y="1545"/>
                <a:ext cx="70" cy="7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Line 47">
                <a:extLst>
                  <a:ext uri="{FF2B5EF4-FFF2-40B4-BE49-F238E27FC236}">
                    <a16:creationId xmlns:a16="http://schemas.microsoft.com/office/drawing/2014/main" id="{635F7568-448F-4ED5-A95B-E2D37DD24C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8" y="1519"/>
                <a:ext cx="51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Line 48">
                <a:extLst>
                  <a:ext uri="{FF2B5EF4-FFF2-40B4-BE49-F238E27FC236}">
                    <a16:creationId xmlns:a16="http://schemas.microsoft.com/office/drawing/2014/main" id="{DB52B393-44CE-4F14-9D32-8321A9480D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7" y="1500"/>
                <a:ext cx="4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Line 49">
                <a:extLst>
                  <a:ext uri="{FF2B5EF4-FFF2-40B4-BE49-F238E27FC236}">
                    <a16:creationId xmlns:a16="http://schemas.microsoft.com/office/drawing/2014/main" id="{217BE416-A642-4A88-B476-16873CF33A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9" y="1483"/>
                <a:ext cx="22" cy="9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Line 50">
                <a:extLst>
                  <a:ext uri="{FF2B5EF4-FFF2-40B4-BE49-F238E27FC236}">
                    <a16:creationId xmlns:a16="http://schemas.microsoft.com/office/drawing/2014/main" id="{55F55727-3CE0-4F2E-8FB5-7194D3555F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7" y="1475"/>
                <a:ext cx="20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Line 51">
                <a:extLst>
                  <a:ext uri="{FF2B5EF4-FFF2-40B4-BE49-F238E27FC236}">
                    <a16:creationId xmlns:a16="http://schemas.microsoft.com/office/drawing/2014/main" id="{AA5F9BC6-1362-4151-8221-EF1C3FE0FA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2" y="1473"/>
                <a:ext cx="24" cy="9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Line 52">
                <a:extLst>
                  <a:ext uri="{FF2B5EF4-FFF2-40B4-BE49-F238E27FC236}">
                    <a16:creationId xmlns:a16="http://schemas.microsoft.com/office/drawing/2014/main" id="{166FA126-E9FE-4C81-957D-BA6111639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7" y="1476"/>
                <a:ext cx="2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Line 53">
                <a:extLst>
                  <a:ext uri="{FF2B5EF4-FFF2-40B4-BE49-F238E27FC236}">
                    <a16:creationId xmlns:a16="http://schemas.microsoft.com/office/drawing/2014/main" id="{082E6047-9C83-40EE-BD7C-29BA3C54ED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0" y="1476"/>
                <a:ext cx="4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Line 54">
                <a:extLst>
                  <a:ext uri="{FF2B5EF4-FFF2-40B4-BE49-F238E27FC236}">
                    <a16:creationId xmlns:a16="http://schemas.microsoft.com/office/drawing/2014/main" id="{CEEDA72B-7287-4FAD-B2F9-0E45651D59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6" y="1477"/>
                <a:ext cx="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Line 55">
                <a:extLst>
                  <a:ext uri="{FF2B5EF4-FFF2-40B4-BE49-F238E27FC236}">
                    <a16:creationId xmlns:a16="http://schemas.microsoft.com/office/drawing/2014/main" id="{CD703631-28C0-4436-9C0B-728542BC9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50" y="1481"/>
                <a:ext cx="4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Line 56">
                <a:extLst>
                  <a:ext uri="{FF2B5EF4-FFF2-40B4-BE49-F238E27FC236}">
                    <a16:creationId xmlns:a16="http://schemas.microsoft.com/office/drawing/2014/main" id="{8E10E32E-97A5-4F0B-822D-21A35E2691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85" y="1479"/>
                <a:ext cx="12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Line 57">
                <a:extLst>
                  <a:ext uri="{FF2B5EF4-FFF2-40B4-BE49-F238E27FC236}">
                    <a16:creationId xmlns:a16="http://schemas.microsoft.com/office/drawing/2014/main" id="{82FABBEE-5AB8-476B-A83A-114090F4CC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02" y="1480"/>
                <a:ext cx="15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Line 58">
                <a:extLst>
                  <a:ext uri="{FF2B5EF4-FFF2-40B4-BE49-F238E27FC236}">
                    <a16:creationId xmlns:a16="http://schemas.microsoft.com/office/drawing/2014/main" id="{0C132FF4-C5B5-4B6E-A606-B05EE90E9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2" y="1487"/>
                <a:ext cx="19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Line 59">
                <a:extLst>
                  <a:ext uri="{FF2B5EF4-FFF2-40B4-BE49-F238E27FC236}">
                    <a16:creationId xmlns:a16="http://schemas.microsoft.com/office/drawing/2014/main" id="{D1D73C31-4852-4C33-AA28-0DF13BD064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9" y="1491"/>
                <a:ext cx="26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Line 60">
                <a:extLst>
                  <a:ext uri="{FF2B5EF4-FFF2-40B4-BE49-F238E27FC236}">
                    <a16:creationId xmlns:a16="http://schemas.microsoft.com/office/drawing/2014/main" id="{D14FAD72-3423-475C-98E2-9D808D1F49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55" y="1512"/>
                <a:ext cx="51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Line 61">
                <a:extLst>
                  <a:ext uri="{FF2B5EF4-FFF2-40B4-BE49-F238E27FC236}">
                    <a16:creationId xmlns:a16="http://schemas.microsoft.com/office/drawing/2014/main" id="{D2FE3A89-BCB1-4078-9C71-15F093AB1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07" y="1525"/>
                <a:ext cx="7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Line 62">
                <a:extLst>
                  <a:ext uri="{FF2B5EF4-FFF2-40B4-BE49-F238E27FC236}">
                    <a16:creationId xmlns:a16="http://schemas.microsoft.com/office/drawing/2014/main" id="{A37A6A9D-88DD-4244-8FEB-964D71365C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91" y="1504"/>
                <a:ext cx="35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Line 63">
                <a:extLst>
                  <a:ext uri="{FF2B5EF4-FFF2-40B4-BE49-F238E27FC236}">
                    <a16:creationId xmlns:a16="http://schemas.microsoft.com/office/drawing/2014/main" id="{ABCDEF83-6771-479B-A595-35E8581374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2" y="1508"/>
                <a:ext cx="38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Line 64">
                <a:extLst>
                  <a:ext uri="{FF2B5EF4-FFF2-40B4-BE49-F238E27FC236}">
                    <a16:creationId xmlns:a16="http://schemas.microsoft.com/office/drawing/2014/main" id="{9CAB801D-EDD9-4287-A0D9-885D61A66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0" y="1519"/>
                <a:ext cx="54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Line 65">
                <a:extLst>
                  <a:ext uri="{FF2B5EF4-FFF2-40B4-BE49-F238E27FC236}">
                    <a16:creationId xmlns:a16="http://schemas.microsoft.com/office/drawing/2014/main" id="{E45DC458-110C-48E6-8078-C83208C004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38" y="1535"/>
                <a:ext cx="77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Line 66">
                <a:extLst>
                  <a:ext uri="{FF2B5EF4-FFF2-40B4-BE49-F238E27FC236}">
                    <a16:creationId xmlns:a16="http://schemas.microsoft.com/office/drawing/2014/main" id="{DA37A879-9D89-41DD-8DC9-A03AE01649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2" y="1614"/>
                <a:ext cx="114" cy="5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Line 67">
                <a:extLst>
                  <a:ext uri="{FF2B5EF4-FFF2-40B4-BE49-F238E27FC236}">
                    <a16:creationId xmlns:a16="http://schemas.microsoft.com/office/drawing/2014/main" id="{330DEBD0-8D48-44A3-B926-45FFBF421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63" y="1500"/>
                <a:ext cx="3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Line 68">
                <a:extLst>
                  <a:ext uri="{FF2B5EF4-FFF2-40B4-BE49-F238E27FC236}">
                    <a16:creationId xmlns:a16="http://schemas.microsoft.com/office/drawing/2014/main" id="{973442FB-74C2-4B2B-AA1C-38595F7F01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9" y="1496"/>
                <a:ext cx="29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Line 69">
                <a:extLst>
                  <a:ext uri="{FF2B5EF4-FFF2-40B4-BE49-F238E27FC236}">
                    <a16:creationId xmlns:a16="http://schemas.microsoft.com/office/drawing/2014/main" id="{1B1A76CE-179D-44E3-AAAC-92E9F79AE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3" y="1488"/>
                <a:ext cx="23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Line 70">
                <a:extLst>
                  <a:ext uri="{FF2B5EF4-FFF2-40B4-BE49-F238E27FC236}">
                    <a16:creationId xmlns:a16="http://schemas.microsoft.com/office/drawing/2014/main" id="{5C8267BF-33AF-405D-87EE-7461DC371C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1477"/>
                <a:ext cx="8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Line 71">
                <a:extLst>
                  <a:ext uri="{FF2B5EF4-FFF2-40B4-BE49-F238E27FC236}">
                    <a16:creationId xmlns:a16="http://schemas.microsoft.com/office/drawing/2014/main" id="{20B06D80-57B8-4F77-9D60-73490BB269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7" y="1488"/>
                <a:ext cx="30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Line 72">
                <a:extLst>
                  <a:ext uri="{FF2B5EF4-FFF2-40B4-BE49-F238E27FC236}">
                    <a16:creationId xmlns:a16="http://schemas.microsoft.com/office/drawing/2014/main" id="{48B949E6-CF3D-4694-8BF3-F0968BD8D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3" y="1504"/>
                <a:ext cx="43" cy="7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Line 73">
                <a:extLst>
                  <a:ext uri="{FF2B5EF4-FFF2-40B4-BE49-F238E27FC236}">
                    <a16:creationId xmlns:a16="http://schemas.microsoft.com/office/drawing/2014/main" id="{4B56B8F7-577A-4DF8-B22D-239E4B22A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2" y="1533"/>
                <a:ext cx="63" cy="7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Line 74">
                <a:extLst>
                  <a:ext uri="{FF2B5EF4-FFF2-40B4-BE49-F238E27FC236}">
                    <a16:creationId xmlns:a16="http://schemas.microsoft.com/office/drawing/2014/main" id="{D489B407-0D9E-4641-88C9-C71414B42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1" y="1558"/>
                <a:ext cx="75" cy="6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Line 75">
                <a:extLst>
                  <a:ext uri="{FF2B5EF4-FFF2-40B4-BE49-F238E27FC236}">
                    <a16:creationId xmlns:a16="http://schemas.microsoft.com/office/drawing/2014/main" id="{0EC114FD-EF12-43EA-BE14-21145F9CE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89" y="1743"/>
                <a:ext cx="209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Line 76">
                <a:extLst>
                  <a:ext uri="{FF2B5EF4-FFF2-40B4-BE49-F238E27FC236}">
                    <a16:creationId xmlns:a16="http://schemas.microsoft.com/office/drawing/2014/main" id="{124C34AC-1DD5-4D10-B98E-17CD897FF4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93" y="1779"/>
                <a:ext cx="202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Line 77">
                <a:extLst>
                  <a:ext uri="{FF2B5EF4-FFF2-40B4-BE49-F238E27FC236}">
                    <a16:creationId xmlns:a16="http://schemas.microsoft.com/office/drawing/2014/main" id="{C2BC9CF3-AF3C-45FD-A843-F622D8674C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96" y="1806"/>
                <a:ext cx="201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Line 78">
                <a:extLst>
                  <a:ext uri="{FF2B5EF4-FFF2-40B4-BE49-F238E27FC236}">
                    <a16:creationId xmlns:a16="http://schemas.microsoft.com/office/drawing/2014/main" id="{87711DB1-7147-4B4C-88F2-29FB7B5CAA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02" y="1825"/>
                <a:ext cx="201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Line 79">
                <a:extLst>
                  <a:ext uri="{FF2B5EF4-FFF2-40B4-BE49-F238E27FC236}">
                    <a16:creationId xmlns:a16="http://schemas.microsoft.com/office/drawing/2014/main" id="{746270F7-65F1-4D97-AACC-5566011A8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0" y="1843"/>
                <a:ext cx="185" cy="3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80">
                <a:extLst>
                  <a:ext uri="{FF2B5EF4-FFF2-40B4-BE49-F238E27FC236}">
                    <a16:creationId xmlns:a16="http://schemas.microsoft.com/office/drawing/2014/main" id="{FF82C0C0-330F-4C2C-AF4D-B795C4A25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1918"/>
                <a:ext cx="116" cy="195"/>
              </a:xfrm>
              <a:custGeom>
                <a:avLst/>
                <a:gdLst>
                  <a:gd name="T0" fmla="*/ 77 w 87"/>
                  <a:gd name="T1" fmla="*/ 0 h 147"/>
                  <a:gd name="T2" fmla="*/ 24 w 87"/>
                  <a:gd name="T3" fmla="*/ 119 h 147"/>
                  <a:gd name="T4" fmla="*/ 0 w 87"/>
                  <a:gd name="T5" fmla="*/ 121 h 147"/>
                  <a:gd name="T6" fmla="*/ 4 w 87"/>
                  <a:gd name="T7" fmla="*/ 147 h 147"/>
                  <a:gd name="T8" fmla="*/ 30 w 87"/>
                  <a:gd name="T9" fmla="*/ 127 h 147"/>
                  <a:gd name="T10" fmla="*/ 87 w 87"/>
                  <a:gd name="T11" fmla="*/ 0 h 147"/>
                  <a:gd name="T12" fmla="*/ 77 w 87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147">
                    <a:moveTo>
                      <a:pt x="77" y="0"/>
                    </a:moveTo>
                    <a:cubicBezTo>
                      <a:pt x="77" y="27"/>
                      <a:pt x="66" y="98"/>
                      <a:pt x="24" y="119"/>
                    </a:cubicBezTo>
                    <a:cubicBezTo>
                      <a:pt x="18" y="122"/>
                      <a:pt x="8" y="121"/>
                      <a:pt x="0" y="121"/>
                    </a:cubicBezTo>
                    <a:cubicBezTo>
                      <a:pt x="4" y="147"/>
                      <a:pt x="4" y="147"/>
                      <a:pt x="4" y="147"/>
                    </a:cubicBezTo>
                    <a:cubicBezTo>
                      <a:pt x="13" y="146"/>
                      <a:pt x="22" y="131"/>
                      <a:pt x="30" y="127"/>
                    </a:cubicBezTo>
                    <a:cubicBezTo>
                      <a:pt x="75" y="103"/>
                      <a:pt x="87" y="29"/>
                      <a:pt x="87" y="0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51C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89">
                <a:extLst>
                  <a:ext uri="{FF2B5EF4-FFF2-40B4-BE49-F238E27FC236}">
                    <a16:creationId xmlns:a16="http://schemas.microsoft.com/office/drawing/2014/main" id="{75239D82-5913-4AF9-A52F-EBAAF5055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" y="2108"/>
                <a:ext cx="60" cy="35"/>
              </a:xfrm>
              <a:custGeom>
                <a:avLst/>
                <a:gdLst>
                  <a:gd name="T0" fmla="*/ 1 w 45"/>
                  <a:gd name="T1" fmla="*/ 22 h 26"/>
                  <a:gd name="T2" fmla="*/ 12 w 45"/>
                  <a:gd name="T3" fmla="*/ 25 h 26"/>
                  <a:gd name="T4" fmla="*/ 27 w 45"/>
                  <a:gd name="T5" fmla="*/ 22 h 26"/>
                  <a:gd name="T6" fmla="*/ 38 w 45"/>
                  <a:gd name="T7" fmla="*/ 15 h 26"/>
                  <a:gd name="T8" fmla="*/ 45 w 45"/>
                  <a:gd name="T9" fmla="*/ 0 h 26"/>
                  <a:gd name="T10" fmla="*/ 25 w 45"/>
                  <a:gd name="T11" fmla="*/ 18 h 26"/>
                  <a:gd name="T12" fmla="*/ 13 w 45"/>
                  <a:gd name="T13" fmla="*/ 22 h 26"/>
                  <a:gd name="T14" fmla="*/ 1 w 45"/>
                  <a:gd name="T15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26">
                    <a:moveTo>
                      <a:pt x="1" y="22"/>
                    </a:moveTo>
                    <a:cubicBezTo>
                      <a:pt x="5" y="24"/>
                      <a:pt x="9" y="24"/>
                      <a:pt x="12" y="25"/>
                    </a:cubicBezTo>
                    <a:cubicBezTo>
                      <a:pt x="18" y="26"/>
                      <a:pt x="22" y="25"/>
                      <a:pt x="27" y="22"/>
                    </a:cubicBezTo>
                    <a:cubicBezTo>
                      <a:pt x="31" y="20"/>
                      <a:pt x="35" y="17"/>
                      <a:pt x="38" y="15"/>
                    </a:cubicBezTo>
                    <a:cubicBezTo>
                      <a:pt x="42" y="10"/>
                      <a:pt x="44" y="6"/>
                      <a:pt x="45" y="0"/>
                    </a:cubicBezTo>
                    <a:cubicBezTo>
                      <a:pt x="40" y="6"/>
                      <a:pt x="34" y="16"/>
                      <a:pt x="25" y="18"/>
                    </a:cubicBezTo>
                    <a:cubicBezTo>
                      <a:pt x="21" y="19"/>
                      <a:pt x="17" y="22"/>
                      <a:pt x="13" y="22"/>
                    </a:cubicBezTo>
                    <a:cubicBezTo>
                      <a:pt x="10" y="23"/>
                      <a:pt x="0" y="22"/>
                      <a:pt x="1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90">
                <a:extLst>
                  <a:ext uri="{FF2B5EF4-FFF2-40B4-BE49-F238E27FC236}">
                    <a16:creationId xmlns:a16="http://schemas.microsoft.com/office/drawing/2014/main" id="{421A8958-EEC0-438E-B409-C9BA3A92A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1613"/>
                <a:ext cx="912" cy="539"/>
              </a:xfrm>
              <a:custGeom>
                <a:avLst/>
                <a:gdLst>
                  <a:gd name="T0" fmla="*/ 65 w 685"/>
                  <a:gd name="T1" fmla="*/ 394 h 405"/>
                  <a:gd name="T2" fmla="*/ 243 w 685"/>
                  <a:gd name="T3" fmla="*/ 71 h 405"/>
                  <a:gd name="T4" fmla="*/ 404 w 685"/>
                  <a:gd name="T5" fmla="*/ 2 h 405"/>
                  <a:gd name="T6" fmla="*/ 589 w 685"/>
                  <a:gd name="T7" fmla="*/ 15 h 405"/>
                  <a:gd name="T8" fmla="*/ 674 w 685"/>
                  <a:gd name="T9" fmla="*/ 62 h 405"/>
                  <a:gd name="T10" fmla="*/ 685 w 685"/>
                  <a:gd name="T11" fmla="*/ 147 h 405"/>
                  <a:gd name="T12" fmla="*/ 655 w 685"/>
                  <a:gd name="T13" fmla="*/ 104 h 405"/>
                  <a:gd name="T14" fmla="*/ 609 w 685"/>
                  <a:gd name="T15" fmla="*/ 51 h 405"/>
                  <a:gd name="T16" fmla="*/ 540 w 685"/>
                  <a:gd name="T17" fmla="*/ 32 h 405"/>
                  <a:gd name="T18" fmla="*/ 463 w 685"/>
                  <a:gd name="T19" fmla="*/ 32 h 405"/>
                  <a:gd name="T20" fmla="*/ 315 w 685"/>
                  <a:gd name="T21" fmla="*/ 80 h 405"/>
                  <a:gd name="T22" fmla="*/ 243 w 685"/>
                  <a:gd name="T23" fmla="*/ 160 h 405"/>
                  <a:gd name="T24" fmla="*/ 171 w 685"/>
                  <a:gd name="T25" fmla="*/ 287 h 405"/>
                  <a:gd name="T26" fmla="*/ 65 w 685"/>
                  <a:gd name="T27" fmla="*/ 394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5" h="405">
                    <a:moveTo>
                      <a:pt x="65" y="394"/>
                    </a:moveTo>
                    <a:cubicBezTo>
                      <a:pt x="0" y="378"/>
                      <a:pt x="121" y="140"/>
                      <a:pt x="243" y="71"/>
                    </a:cubicBezTo>
                    <a:cubicBezTo>
                      <a:pt x="304" y="37"/>
                      <a:pt x="404" y="2"/>
                      <a:pt x="404" y="2"/>
                    </a:cubicBezTo>
                    <a:cubicBezTo>
                      <a:pt x="404" y="2"/>
                      <a:pt x="518" y="0"/>
                      <a:pt x="589" y="15"/>
                    </a:cubicBezTo>
                    <a:cubicBezTo>
                      <a:pt x="660" y="30"/>
                      <a:pt x="674" y="62"/>
                      <a:pt x="674" y="62"/>
                    </a:cubicBezTo>
                    <a:cubicBezTo>
                      <a:pt x="685" y="147"/>
                      <a:pt x="685" y="147"/>
                      <a:pt x="685" y="147"/>
                    </a:cubicBezTo>
                    <a:cubicBezTo>
                      <a:pt x="655" y="104"/>
                      <a:pt x="655" y="104"/>
                      <a:pt x="655" y="104"/>
                    </a:cubicBezTo>
                    <a:cubicBezTo>
                      <a:pt x="655" y="104"/>
                      <a:pt x="621" y="54"/>
                      <a:pt x="609" y="51"/>
                    </a:cubicBezTo>
                    <a:cubicBezTo>
                      <a:pt x="597" y="48"/>
                      <a:pt x="540" y="32"/>
                      <a:pt x="540" y="32"/>
                    </a:cubicBezTo>
                    <a:cubicBezTo>
                      <a:pt x="540" y="32"/>
                      <a:pt x="503" y="26"/>
                      <a:pt x="463" y="32"/>
                    </a:cubicBezTo>
                    <a:cubicBezTo>
                      <a:pt x="423" y="38"/>
                      <a:pt x="353" y="59"/>
                      <a:pt x="315" y="80"/>
                    </a:cubicBezTo>
                    <a:cubicBezTo>
                      <a:pt x="277" y="101"/>
                      <a:pt x="243" y="160"/>
                      <a:pt x="243" y="160"/>
                    </a:cubicBezTo>
                    <a:cubicBezTo>
                      <a:pt x="243" y="160"/>
                      <a:pt x="182" y="275"/>
                      <a:pt x="171" y="287"/>
                    </a:cubicBezTo>
                    <a:cubicBezTo>
                      <a:pt x="159" y="299"/>
                      <a:pt x="108" y="405"/>
                      <a:pt x="65" y="394"/>
                    </a:cubicBezTo>
                    <a:close/>
                  </a:path>
                </a:pathLst>
              </a:custGeom>
              <a:solidFill>
                <a:srgbClr val="D2D0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91">
                <a:extLst>
                  <a:ext uri="{FF2B5EF4-FFF2-40B4-BE49-F238E27FC236}">
                    <a16:creationId xmlns:a16="http://schemas.microsoft.com/office/drawing/2014/main" id="{211A881C-E7C9-4F1B-8E12-8FCD0F456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5D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92">
                <a:extLst>
                  <a:ext uri="{FF2B5EF4-FFF2-40B4-BE49-F238E27FC236}">
                    <a16:creationId xmlns:a16="http://schemas.microsoft.com/office/drawing/2014/main" id="{A22EAEBF-8F79-447D-98CF-342E0AAF5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4D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93">
                <a:extLst>
                  <a:ext uri="{FF2B5EF4-FFF2-40B4-BE49-F238E27FC236}">
                    <a16:creationId xmlns:a16="http://schemas.microsoft.com/office/drawing/2014/main" id="{EC1713F1-5BD3-4247-B29D-EC2E20608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3D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94">
                <a:extLst>
                  <a:ext uri="{FF2B5EF4-FFF2-40B4-BE49-F238E27FC236}">
                    <a16:creationId xmlns:a16="http://schemas.microsoft.com/office/drawing/2014/main" id="{1A667BCE-806E-4766-8851-F02E73511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2D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95">
                <a:extLst>
                  <a:ext uri="{FF2B5EF4-FFF2-40B4-BE49-F238E27FC236}">
                    <a16:creationId xmlns:a16="http://schemas.microsoft.com/office/drawing/2014/main" id="{AEA6DF43-00E2-4907-AAA8-6143A571D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1D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5" name="Freeform 96">
                <a:extLst>
                  <a:ext uri="{FF2B5EF4-FFF2-40B4-BE49-F238E27FC236}">
                    <a16:creationId xmlns:a16="http://schemas.microsoft.com/office/drawing/2014/main" id="{A340CFC3-102D-46C3-9AE1-2312D52D5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0D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97">
                <a:extLst>
                  <a:ext uri="{FF2B5EF4-FFF2-40B4-BE49-F238E27FC236}">
                    <a16:creationId xmlns:a16="http://schemas.microsoft.com/office/drawing/2014/main" id="{40631EB7-69F6-4E2A-971D-2F9A8B4CA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DFD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98">
                <a:extLst>
                  <a:ext uri="{FF2B5EF4-FFF2-40B4-BE49-F238E27FC236}">
                    <a16:creationId xmlns:a16="http://schemas.microsoft.com/office/drawing/2014/main" id="{E5032402-5799-4B88-960D-211AC1388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ED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99">
                <a:extLst>
                  <a:ext uri="{FF2B5EF4-FFF2-40B4-BE49-F238E27FC236}">
                    <a16:creationId xmlns:a16="http://schemas.microsoft.com/office/drawing/2014/main" id="{81CF3881-3582-4537-8F90-D468B13B5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DD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100">
                <a:extLst>
                  <a:ext uri="{FF2B5EF4-FFF2-40B4-BE49-F238E27FC236}">
                    <a16:creationId xmlns:a16="http://schemas.microsoft.com/office/drawing/2014/main" id="{5C81CE40-D7BD-4491-B765-9DA087231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C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101">
                <a:extLst>
                  <a:ext uri="{FF2B5EF4-FFF2-40B4-BE49-F238E27FC236}">
                    <a16:creationId xmlns:a16="http://schemas.microsoft.com/office/drawing/2014/main" id="{51AF10FE-E23B-4B05-8B1A-3E32B048D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B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102">
                <a:extLst>
                  <a:ext uri="{FF2B5EF4-FFF2-40B4-BE49-F238E27FC236}">
                    <a16:creationId xmlns:a16="http://schemas.microsoft.com/office/drawing/2014/main" id="{09A87261-4A1D-45D4-89A9-3DF103AF9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AD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103">
                <a:extLst>
                  <a:ext uri="{FF2B5EF4-FFF2-40B4-BE49-F238E27FC236}">
                    <a16:creationId xmlns:a16="http://schemas.microsoft.com/office/drawing/2014/main" id="{08EFC9B0-EEE5-44D9-A535-BB6DDC371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9C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104">
                <a:extLst>
                  <a:ext uri="{FF2B5EF4-FFF2-40B4-BE49-F238E27FC236}">
                    <a16:creationId xmlns:a16="http://schemas.microsoft.com/office/drawing/2014/main" id="{3B26A25F-EAEA-4B20-8F03-8A7C7D3DF3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8C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105">
                <a:extLst>
                  <a:ext uri="{FF2B5EF4-FFF2-40B4-BE49-F238E27FC236}">
                    <a16:creationId xmlns:a16="http://schemas.microsoft.com/office/drawing/2014/main" id="{4BDB593D-0D83-4C38-9AF6-A40ADC3F9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7C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106">
                <a:extLst>
                  <a:ext uri="{FF2B5EF4-FFF2-40B4-BE49-F238E27FC236}">
                    <a16:creationId xmlns:a16="http://schemas.microsoft.com/office/drawing/2014/main" id="{7F22D7C6-BACF-4E61-A4A3-2154744D7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6C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107">
                <a:extLst>
                  <a:ext uri="{FF2B5EF4-FFF2-40B4-BE49-F238E27FC236}">
                    <a16:creationId xmlns:a16="http://schemas.microsoft.com/office/drawing/2014/main" id="{5B120531-76FF-4B5D-AE49-6CC082DEEC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5C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108">
                <a:extLst>
                  <a:ext uri="{FF2B5EF4-FFF2-40B4-BE49-F238E27FC236}">
                    <a16:creationId xmlns:a16="http://schemas.microsoft.com/office/drawing/2014/main" id="{FC551DFD-023D-41A3-87D7-1EE709E23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4C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109">
                <a:extLst>
                  <a:ext uri="{FF2B5EF4-FFF2-40B4-BE49-F238E27FC236}">
                    <a16:creationId xmlns:a16="http://schemas.microsoft.com/office/drawing/2014/main" id="{520744DF-DE48-4458-9015-BB638F951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3C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110">
                <a:extLst>
                  <a:ext uri="{FF2B5EF4-FFF2-40B4-BE49-F238E27FC236}">
                    <a16:creationId xmlns:a16="http://schemas.microsoft.com/office/drawing/2014/main" id="{F3E93CF3-FF91-4331-BDAE-C9FB9F536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2C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111">
                <a:extLst>
                  <a:ext uri="{FF2B5EF4-FFF2-40B4-BE49-F238E27FC236}">
                    <a16:creationId xmlns:a16="http://schemas.microsoft.com/office/drawing/2014/main" id="{19B67FA8-B28A-479D-ACD6-3433002A8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1C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112">
                <a:extLst>
                  <a:ext uri="{FF2B5EF4-FFF2-40B4-BE49-F238E27FC236}">
                    <a16:creationId xmlns:a16="http://schemas.microsoft.com/office/drawing/2014/main" id="{BCD7C01E-B30B-4F91-961B-704DC7670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0C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113">
                <a:extLst>
                  <a:ext uri="{FF2B5EF4-FFF2-40B4-BE49-F238E27FC236}">
                    <a16:creationId xmlns:a16="http://schemas.microsoft.com/office/drawing/2014/main" id="{D1FE0FFD-C88F-43FD-B95C-AA134B6E1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CFC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114">
                <a:extLst>
                  <a:ext uri="{FF2B5EF4-FFF2-40B4-BE49-F238E27FC236}">
                    <a16:creationId xmlns:a16="http://schemas.microsoft.com/office/drawing/2014/main" id="{757B9BA2-EFF9-4845-8B29-477060E23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EC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115">
                <a:extLst>
                  <a:ext uri="{FF2B5EF4-FFF2-40B4-BE49-F238E27FC236}">
                    <a16:creationId xmlns:a16="http://schemas.microsoft.com/office/drawing/2014/main" id="{35780A61-D566-477C-B3E4-E550E747C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DC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116">
                <a:extLst>
                  <a:ext uri="{FF2B5EF4-FFF2-40B4-BE49-F238E27FC236}">
                    <a16:creationId xmlns:a16="http://schemas.microsoft.com/office/drawing/2014/main" id="{34B2E49F-A7E8-46E7-8F8C-28BD60972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CC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117">
                <a:extLst>
                  <a:ext uri="{FF2B5EF4-FFF2-40B4-BE49-F238E27FC236}">
                    <a16:creationId xmlns:a16="http://schemas.microsoft.com/office/drawing/2014/main" id="{E6BE5441-8415-4745-AF99-6FEB68A3A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BC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118">
                <a:extLst>
                  <a:ext uri="{FF2B5EF4-FFF2-40B4-BE49-F238E27FC236}">
                    <a16:creationId xmlns:a16="http://schemas.microsoft.com/office/drawing/2014/main" id="{194E3E44-38C3-43DD-98C9-8A9CBAD6C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AC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119">
                <a:extLst>
                  <a:ext uri="{FF2B5EF4-FFF2-40B4-BE49-F238E27FC236}">
                    <a16:creationId xmlns:a16="http://schemas.microsoft.com/office/drawing/2014/main" id="{DEAE73CC-6F4D-45A8-9525-2A3487CCC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9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120">
                <a:extLst>
                  <a:ext uri="{FF2B5EF4-FFF2-40B4-BE49-F238E27FC236}">
                    <a16:creationId xmlns:a16="http://schemas.microsoft.com/office/drawing/2014/main" id="{E5928848-EF96-4CA6-B314-32DAD0BA0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8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121">
                <a:extLst>
                  <a:ext uri="{FF2B5EF4-FFF2-40B4-BE49-F238E27FC236}">
                    <a16:creationId xmlns:a16="http://schemas.microsoft.com/office/drawing/2014/main" id="{E168F069-ABA0-4B42-B030-06DEE73C0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7B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122">
                <a:extLst>
                  <a:ext uri="{FF2B5EF4-FFF2-40B4-BE49-F238E27FC236}">
                    <a16:creationId xmlns:a16="http://schemas.microsoft.com/office/drawing/2014/main" id="{A17D122F-D6EE-4FCB-8804-5D5985599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6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123">
                <a:extLst>
                  <a:ext uri="{FF2B5EF4-FFF2-40B4-BE49-F238E27FC236}">
                    <a16:creationId xmlns:a16="http://schemas.microsoft.com/office/drawing/2014/main" id="{28606E37-D3C7-426F-8F3E-C4E505BBE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5B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124">
                <a:extLst>
                  <a:ext uri="{FF2B5EF4-FFF2-40B4-BE49-F238E27FC236}">
                    <a16:creationId xmlns:a16="http://schemas.microsoft.com/office/drawing/2014/main" id="{99FBCFD3-CC38-4C9B-8C3D-7DAEE58D8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4B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125">
                <a:extLst>
                  <a:ext uri="{FF2B5EF4-FFF2-40B4-BE49-F238E27FC236}">
                    <a16:creationId xmlns:a16="http://schemas.microsoft.com/office/drawing/2014/main" id="{49704B0B-D553-4437-AA80-40FDE808C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3B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126">
                <a:extLst>
                  <a:ext uri="{FF2B5EF4-FFF2-40B4-BE49-F238E27FC236}">
                    <a16:creationId xmlns:a16="http://schemas.microsoft.com/office/drawing/2014/main" id="{41D53BF9-44C5-401D-843F-067B04EF9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2B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127">
                <a:extLst>
                  <a:ext uri="{FF2B5EF4-FFF2-40B4-BE49-F238E27FC236}">
                    <a16:creationId xmlns:a16="http://schemas.microsoft.com/office/drawing/2014/main" id="{82D55BAC-5D26-42D1-B8CA-8BC9A8B33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1B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128">
                <a:extLst>
                  <a:ext uri="{FF2B5EF4-FFF2-40B4-BE49-F238E27FC236}">
                    <a16:creationId xmlns:a16="http://schemas.microsoft.com/office/drawing/2014/main" id="{ECC12DAC-97D3-4CF9-98E7-83364D207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0B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Freeform 129">
                <a:extLst>
                  <a:ext uri="{FF2B5EF4-FFF2-40B4-BE49-F238E27FC236}">
                    <a16:creationId xmlns:a16="http://schemas.microsoft.com/office/drawing/2014/main" id="{49A9E6D1-C8C4-4F35-9A5E-16BDDA572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FB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130">
                <a:extLst>
                  <a:ext uri="{FF2B5EF4-FFF2-40B4-BE49-F238E27FC236}">
                    <a16:creationId xmlns:a16="http://schemas.microsoft.com/office/drawing/2014/main" id="{E1E3A850-F3FE-4EB4-9E99-A304EFA64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EB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131">
                <a:extLst>
                  <a:ext uri="{FF2B5EF4-FFF2-40B4-BE49-F238E27FC236}">
                    <a16:creationId xmlns:a16="http://schemas.microsoft.com/office/drawing/2014/main" id="{5D03F7CE-9BFF-45C1-8E79-59358AA46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DB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132">
                <a:extLst>
                  <a:ext uri="{FF2B5EF4-FFF2-40B4-BE49-F238E27FC236}">
                    <a16:creationId xmlns:a16="http://schemas.microsoft.com/office/drawing/2014/main" id="{CF845B76-3341-414E-8A70-30E2EC9DF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CB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133">
                <a:extLst>
                  <a:ext uri="{FF2B5EF4-FFF2-40B4-BE49-F238E27FC236}">
                    <a16:creationId xmlns:a16="http://schemas.microsoft.com/office/drawing/2014/main" id="{BF4A577B-37BA-4CD8-A63C-AA59D9D22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B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134">
                <a:extLst>
                  <a:ext uri="{FF2B5EF4-FFF2-40B4-BE49-F238E27FC236}">
                    <a16:creationId xmlns:a16="http://schemas.microsoft.com/office/drawing/2014/main" id="{19D23770-6C87-45AE-986F-3107FF71F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AB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Freeform 135">
                <a:extLst>
                  <a:ext uri="{FF2B5EF4-FFF2-40B4-BE49-F238E27FC236}">
                    <a16:creationId xmlns:a16="http://schemas.microsoft.com/office/drawing/2014/main" id="{512CDF0D-CB1F-49E6-B9E8-B0A1DA395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9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136">
                <a:extLst>
                  <a:ext uri="{FF2B5EF4-FFF2-40B4-BE49-F238E27FC236}">
                    <a16:creationId xmlns:a16="http://schemas.microsoft.com/office/drawing/2014/main" id="{9E89AF07-DA4C-4BBF-9F18-5E18CF1D0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8A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137">
                <a:extLst>
                  <a:ext uri="{FF2B5EF4-FFF2-40B4-BE49-F238E27FC236}">
                    <a16:creationId xmlns:a16="http://schemas.microsoft.com/office/drawing/2014/main" id="{4F8D6E18-0F3F-4958-850B-24B850329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7A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138">
                <a:extLst>
                  <a:ext uri="{FF2B5EF4-FFF2-40B4-BE49-F238E27FC236}">
                    <a16:creationId xmlns:a16="http://schemas.microsoft.com/office/drawing/2014/main" id="{5BA626A3-32E7-431B-99AE-9B7807057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6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139">
                <a:extLst>
                  <a:ext uri="{FF2B5EF4-FFF2-40B4-BE49-F238E27FC236}">
                    <a16:creationId xmlns:a16="http://schemas.microsoft.com/office/drawing/2014/main" id="{A6EFDCE2-77D9-4A89-B9DE-00B9F98CA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5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140">
                <a:extLst>
                  <a:ext uri="{FF2B5EF4-FFF2-40B4-BE49-F238E27FC236}">
                    <a16:creationId xmlns:a16="http://schemas.microsoft.com/office/drawing/2014/main" id="{1CF5F687-C14B-4D3D-BFF5-C9A7FAA44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4A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141">
                <a:extLst>
                  <a:ext uri="{FF2B5EF4-FFF2-40B4-BE49-F238E27FC236}">
                    <a16:creationId xmlns:a16="http://schemas.microsoft.com/office/drawing/2014/main" id="{7F0F4EB5-0DD9-4F7D-B725-EF1193A53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3A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142">
                <a:extLst>
                  <a:ext uri="{FF2B5EF4-FFF2-40B4-BE49-F238E27FC236}">
                    <a16:creationId xmlns:a16="http://schemas.microsoft.com/office/drawing/2014/main" id="{82F894FC-CE22-489D-9CCF-593651812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2A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143">
                <a:extLst>
                  <a:ext uri="{FF2B5EF4-FFF2-40B4-BE49-F238E27FC236}">
                    <a16:creationId xmlns:a16="http://schemas.microsoft.com/office/drawing/2014/main" id="{B0B59D7A-DB87-4192-B27A-BFA54D44B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1A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144">
                <a:extLst>
                  <a:ext uri="{FF2B5EF4-FFF2-40B4-BE49-F238E27FC236}">
                    <a16:creationId xmlns:a16="http://schemas.microsoft.com/office/drawing/2014/main" id="{C47637BF-5775-47DA-A01D-3FD980BC2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0A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145">
                <a:extLst>
                  <a:ext uri="{FF2B5EF4-FFF2-40B4-BE49-F238E27FC236}">
                    <a16:creationId xmlns:a16="http://schemas.microsoft.com/office/drawing/2014/main" id="{02324223-0E90-47D4-9250-7FBFA50E7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FA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146">
                <a:extLst>
                  <a:ext uri="{FF2B5EF4-FFF2-40B4-BE49-F238E27FC236}">
                    <a16:creationId xmlns:a16="http://schemas.microsoft.com/office/drawing/2014/main" id="{60F51A87-FA8C-43FE-A112-FDC4A2A35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EA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147">
                <a:extLst>
                  <a:ext uri="{FF2B5EF4-FFF2-40B4-BE49-F238E27FC236}">
                    <a16:creationId xmlns:a16="http://schemas.microsoft.com/office/drawing/2014/main" id="{7A224692-7EE0-4E69-99F3-3A73D75E4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DA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148">
                <a:extLst>
                  <a:ext uri="{FF2B5EF4-FFF2-40B4-BE49-F238E27FC236}">
                    <a16:creationId xmlns:a16="http://schemas.microsoft.com/office/drawing/2014/main" id="{0EC43CE4-AE6C-4E36-9BDF-40E1D091F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CA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149">
                <a:extLst>
                  <a:ext uri="{FF2B5EF4-FFF2-40B4-BE49-F238E27FC236}">
                    <a16:creationId xmlns:a16="http://schemas.microsoft.com/office/drawing/2014/main" id="{ACD09919-90CB-4D3A-9196-9598E425C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BA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150">
                <a:extLst>
                  <a:ext uri="{FF2B5EF4-FFF2-40B4-BE49-F238E27FC236}">
                    <a16:creationId xmlns:a16="http://schemas.microsoft.com/office/drawing/2014/main" id="{1CE4A10E-4AAE-49F7-9BF4-3C460BD05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AA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151">
                <a:extLst>
                  <a:ext uri="{FF2B5EF4-FFF2-40B4-BE49-F238E27FC236}">
                    <a16:creationId xmlns:a16="http://schemas.microsoft.com/office/drawing/2014/main" id="{BA6692E3-BF3A-4135-9A53-AB0E1BA7D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9A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152">
                <a:extLst>
                  <a:ext uri="{FF2B5EF4-FFF2-40B4-BE49-F238E27FC236}">
                    <a16:creationId xmlns:a16="http://schemas.microsoft.com/office/drawing/2014/main" id="{B3CB125A-D0B0-4A71-9399-DECE7BA56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8A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153">
                <a:extLst>
                  <a:ext uri="{FF2B5EF4-FFF2-40B4-BE49-F238E27FC236}">
                    <a16:creationId xmlns:a16="http://schemas.microsoft.com/office/drawing/2014/main" id="{D441972C-EF0D-466B-B5BA-19B013867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79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154">
                <a:extLst>
                  <a:ext uri="{FF2B5EF4-FFF2-40B4-BE49-F238E27FC236}">
                    <a16:creationId xmlns:a16="http://schemas.microsoft.com/office/drawing/2014/main" id="{D101349B-5261-47A7-ABCC-DB1B940CE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69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155">
                <a:extLst>
                  <a:ext uri="{FF2B5EF4-FFF2-40B4-BE49-F238E27FC236}">
                    <a16:creationId xmlns:a16="http://schemas.microsoft.com/office/drawing/2014/main" id="{82CD7DA2-1177-4522-BA53-37973F2B4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59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Freeform 156">
                <a:extLst>
                  <a:ext uri="{FF2B5EF4-FFF2-40B4-BE49-F238E27FC236}">
                    <a16:creationId xmlns:a16="http://schemas.microsoft.com/office/drawing/2014/main" id="{B3C79093-3493-4C1E-950A-2F8F4C39A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49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Freeform 157">
                <a:extLst>
                  <a:ext uri="{FF2B5EF4-FFF2-40B4-BE49-F238E27FC236}">
                    <a16:creationId xmlns:a16="http://schemas.microsoft.com/office/drawing/2014/main" id="{2B45E20B-BC91-489F-B193-ACA97A2F5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3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Freeform 158">
                <a:extLst>
                  <a:ext uri="{FF2B5EF4-FFF2-40B4-BE49-F238E27FC236}">
                    <a16:creationId xmlns:a16="http://schemas.microsoft.com/office/drawing/2014/main" id="{80442F16-498B-4A25-9157-CEAFF5D34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2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159">
                <a:extLst>
                  <a:ext uri="{FF2B5EF4-FFF2-40B4-BE49-F238E27FC236}">
                    <a16:creationId xmlns:a16="http://schemas.microsoft.com/office/drawing/2014/main" id="{F69E8BD4-EE79-4574-87FA-884158560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19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160">
                <a:extLst>
                  <a:ext uri="{FF2B5EF4-FFF2-40B4-BE49-F238E27FC236}">
                    <a16:creationId xmlns:a16="http://schemas.microsoft.com/office/drawing/2014/main" id="{2DF7BBF3-C6D9-4073-9092-1AE960152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09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Freeform 161">
                <a:extLst>
                  <a:ext uri="{FF2B5EF4-FFF2-40B4-BE49-F238E27FC236}">
                    <a16:creationId xmlns:a16="http://schemas.microsoft.com/office/drawing/2014/main" id="{D005F0DA-7F04-4685-AFCF-FFD31637F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A09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162">
                <a:extLst>
                  <a:ext uri="{FF2B5EF4-FFF2-40B4-BE49-F238E27FC236}">
                    <a16:creationId xmlns:a16="http://schemas.microsoft.com/office/drawing/2014/main" id="{5F513D21-6BFC-4104-8008-B4D84EBE2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9F9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163">
                <a:extLst>
                  <a:ext uri="{FF2B5EF4-FFF2-40B4-BE49-F238E27FC236}">
                    <a16:creationId xmlns:a16="http://schemas.microsoft.com/office/drawing/2014/main" id="{B780B837-CAE2-4ECF-954B-0BD0D10C7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E9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Freeform 164">
                <a:extLst>
                  <a:ext uri="{FF2B5EF4-FFF2-40B4-BE49-F238E27FC236}">
                    <a16:creationId xmlns:a16="http://schemas.microsoft.com/office/drawing/2014/main" id="{94D5D27F-5DF6-4770-AF61-981462B26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D9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165">
                <a:extLst>
                  <a:ext uri="{FF2B5EF4-FFF2-40B4-BE49-F238E27FC236}">
                    <a16:creationId xmlns:a16="http://schemas.microsoft.com/office/drawing/2014/main" id="{5AD672A4-CE44-43CD-A850-CD13C336C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C9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166">
                <a:extLst>
                  <a:ext uri="{FF2B5EF4-FFF2-40B4-BE49-F238E27FC236}">
                    <a16:creationId xmlns:a16="http://schemas.microsoft.com/office/drawing/2014/main" id="{C0A903D5-B9A9-4E80-A3FA-51864FEEC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B9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167">
                <a:extLst>
                  <a:ext uri="{FF2B5EF4-FFF2-40B4-BE49-F238E27FC236}">
                    <a16:creationId xmlns:a16="http://schemas.microsoft.com/office/drawing/2014/main" id="{BECD04F9-F335-406B-80D6-02E44FBFD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A9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Freeform 168">
                <a:extLst>
                  <a:ext uri="{FF2B5EF4-FFF2-40B4-BE49-F238E27FC236}">
                    <a16:creationId xmlns:a16="http://schemas.microsoft.com/office/drawing/2014/main" id="{6D92F8CA-8AD7-4221-A2D1-37DC77DBC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99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169">
                <a:extLst>
                  <a:ext uri="{FF2B5EF4-FFF2-40B4-BE49-F238E27FC236}">
                    <a16:creationId xmlns:a16="http://schemas.microsoft.com/office/drawing/2014/main" id="{BB0778CB-93AF-4552-BAAA-D0EE47A3C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89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170">
                <a:extLst>
                  <a:ext uri="{FF2B5EF4-FFF2-40B4-BE49-F238E27FC236}">
                    <a16:creationId xmlns:a16="http://schemas.microsoft.com/office/drawing/2014/main" id="{0AE52B4E-8742-4B14-BA07-FE7FB59AB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78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Freeform 171">
                <a:extLst>
                  <a:ext uri="{FF2B5EF4-FFF2-40B4-BE49-F238E27FC236}">
                    <a16:creationId xmlns:a16="http://schemas.microsoft.com/office/drawing/2014/main" id="{D3AAA9A7-05A5-4124-9B25-D522A47B8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68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172">
                <a:extLst>
                  <a:ext uri="{FF2B5EF4-FFF2-40B4-BE49-F238E27FC236}">
                    <a16:creationId xmlns:a16="http://schemas.microsoft.com/office/drawing/2014/main" id="{A8FEE779-1392-41CE-9F5F-FF329C26D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58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173">
                <a:extLst>
                  <a:ext uri="{FF2B5EF4-FFF2-40B4-BE49-F238E27FC236}">
                    <a16:creationId xmlns:a16="http://schemas.microsoft.com/office/drawing/2014/main" id="{790E1AF3-A5D8-4CC1-B6DF-8BD918436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48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174">
                <a:extLst>
                  <a:ext uri="{FF2B5EF4-FFF2-40B4-BE49-F238E27FC236}">
                    <a16:creationId xmlns:a16="http://schemas.microsoft.com/office/drawing/2014/main" id="{473A0357-48DE-4AD9-915E-8DC647FD8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38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175">
                <a:extLst>
                  <a:ext uri="{FF2B5EF4-FFF2-40B4-BE49-F238E27FC236}">
                    <a16:creationId xmlns:a16="http://schemas.microsoft.com/office/drawing/2014/main" id="{4C28423F-8704-49CA-B920-E91C9CB96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28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176">
                <a:extLst>
                  <a:ext uri="{FF2B5EF4-FFF2-40B4-BE49-F238E27FC236}">
                    <a16:creationId xmlns:a16="http://schemas.microsoft.com/office/drawing/2014/main" id="{FD6F115B-B98E-42EB-A473-CCE3EA9F2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18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177">
                <a:extLst>
                  <a:ext uri="{FF2B5EF4-FFF2-40B4-BE49-F238E27FC236}">
                    <a16:creationId xmlns:a16="http://schemas.microsoft.com/office/drawing/2014/main" id="{CD972FAD-A201-4AF1-ABCD-AE8F7178A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90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178">
                <a:extLst>
                  <a:ext uri="{FF2B5EF4-FFF2-40B4-BE49-F238E27FC236}">
                    <a16:creationId xmlns:a16="http://schemas.microsoft.com/office/drawing/2014/main" id="{940585DA-FC72-4F52-9795-FD3774EA3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8F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179">
                <a:extLst>
                  <a:ext uri="{FF2B5EF4-FFF2-40B4-BE49-F238E27FC236}">
                    <a16:creationId xmlns:a16="http://schemas.microsoft.com/office/drawing/2014/main" id="{BC9DE836-A451-40FC-B458-8FF59202B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E8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180">
                <a:extLst>
                  <a:ext uri="{FF2B5EF4-FFF2-40B4-BE49-F238E27FC236}">
                    <a16:creationId xmlns:a16="http://schemas.microsoft.com/office/drawing/2014/main" id="{CA9EBBEB-D66C-4D13-BAC9-8FE057524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D8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181">
                <a:extLst>
                  <a:ext uri="{FF2B5EF4-FFF2-40B4-BE49-F238E27FC236}">
                    <a16:creationId xmlns:a16="http://schemas.microsoft.com/office/drawing/2014/main" id="{DDAFEBD3-513C-47B3-BB0C-82E95D9C8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C8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Freeform 182">
                <a:extLst>
                  <a:ext uri="{FF2B5EF4-FFF2-40B4-BE49-F238E27FC236}">
                    <a16:creationId xmlns:a16="http://schemas.microsoft.com/office/drawing/2014/main" id="{B390D7E0-4A28-4801-80E8-BED9E6B11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B8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183">
                <a:extLst>
                  <a:ext uri="{FF2B5EF4-FFF2-40B4-BE49-F238E27FC236}">
                    <a16:creationId xmlns:a16="http://schemas.microsoft.com/office/drawing/2014/main" id="{D6887D07-A9C0-4A4B-8D80-633C7AFFE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A8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184">
                <a:extLst>
                  <a:ext uri="{FF2B5EF4-FFF2-40B4-BE49-F238E27FC236}">
                    <a16:creationId xmlns:a16="http://schemas.microsoft.com/office/drawing/2014/main" id="{C93677B0-4E62-42C3-BCA9-4FB40A50F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98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185">
                <a:extLst>
                  <a:ext uri="{FF2B5EF4-FFF2-40B4-BE49-F238E27FC236}">
                    <a16:creationId xmlns:a16="http://schemas.microsoft.com/office/drawing/2014/main" id="{66F6A098-64FD-48F4-B6CC-E8A5FC65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88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Freeform 186">
                <a:extLst>
                  <a:ext uri="{FF2B5EF4-FFF2-40B4-BE49-F238E27FC236}">
                    <a16:creationId xmlns:a16="http://schemas.microsoft.com/office/drawing/2014/main" id="{C235CBF6-A262-411D-A1F9-9A9084A9A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78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187">
                <a:extLst>
                  <a:ext uri="{FF2B5EF4-FFF2-40B4-BE49-F238E27FC236}">
                    <a16:creationId xmlns:a16="http://schemas.microsoft.com/office/drawing/2014/main" id="{01B65725-0839-4FEB-8256-45A798EFA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67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188">
                <a:extLst>
                  <a:ext uri="{FF2B5EF4-FFF2-40B4-BE49-F238E27FC236}">
                    <a16:creationId xmlns:a16="http://schemas.microsoft.com/office/drawing/2014/main" id="{54E38703-5789-4DF0-BB5E-DEDC0E6FB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57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189">
                <a:extLst>
                  <a:ext uri="{FF2B5EF4-FFF2-40B4-BE49-F238E27FC236}">
                    <a16:creationId xmlns:a16="http://schemas.microsoft.com/office/drawing/2014/main" id="{AAF14FB1-54DD-4A33-8688-83A6F2400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47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190">
                <a:extLst>
                  <a:ext uri="{FF2B5EF4-FFF2-40B4-BE49-F238E27FC236}">
                    <a16:creationId xmlns:a16="http://schemas.microsoft.com/office/drawing/2014/main" id="{96A63528-FB77-49FD-97DA-B926B1764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37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191">
                <a:extLst>
                  <a:ext uri="{FF2B5EF4-FFF2-40B4-BE49-F238E27FC236}">
                    <a16:creationId xmlns:a16="http://schemas.microsoft.com/office/drawing/2014/main" id="{143E7917-F534-406F-935B-6C3EA6B1C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27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Freeform 192">
                <a:extLst>
                  <a:ext uri="{FF2B5EF4-FFF2-40B4-BE49-F238E27FC236}">
                    <a16:creationId xmlns:a16="http://schemas.microsoft.com/office/drawing/2014/main" id="{5D9A479F-259F-49B4-B4E8-479AA025E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17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193">
                <a:extLst>
                  <a:ext uri="{FF2B5EF4-FFF2-40B4-BE49-F238E27FC236}">
                    <a16:creationId xmlns:a16="http://schemas.microsoft.com/office/drawing/2014/main" id="{96FD988E-9C23-45AB-9378-22F53F4E1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07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194">
                <a:extLst>
                  <a:ext uri="{FF2B5EF4-FFF2-40B4-BE49-F238E27FC236}">
                    <a16:creationId xmlns:a16="http://schemas.microsoft.com/office/drawing/2014/main" id="{1E907741-1B39-46BA-AF14-135F2C7ED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7F7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Freeform 195">
                <a:extLst>
                  <a:ext uri="{FF2B5EF4-FFF2-40B4-BE49-F238E27FC236}">
                    <a16:creationId xmlns:a16="http://schemas.microsoft.com/office/drawing/2014/main" id="{6C1850A0-544E-427D-93C0-FECFCCA67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E7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196">
                <a:extLst>
                  <a:ext uri="{FF2B5EF4-FFF2-40B4-BE49-F238E27FC236}">
                    <a16:creationId xmlns:a16="http://schemas.microsoft.com/office/drawing/2014/main" id="{76B87EDA-114C-44DF-BD3B-290C6B5F5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D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197">
                <a:extLst>
                  <a:ext uri="{FF2B5EF4-FFF2-40B4-BE49-F238E27FC236}">
                    <a16:creationId xmlns:a16="http://schemas.microsoft.com/office/drawing/2014/main" id="{7118C9C7-D496-46A8-9083-63C9E816F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C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198">
                <a:extLst>
                  <a:ext uri="{FF2B5EF4-FFF2-40B4-BE49-F238E27FC236}">
                    <a16:creationId xmlns:a16="http://schemas.microsoft.com/office/drawing/2014/main" id="{E64093ED-8DD3-4233-BC9C-1164C128F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B7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Freeform 199">
                <a:extLst>
                  <a:ext uri="{FF2B5EF4-FFF2-40B4-BE49-F238E27FC236}">
                    <a16:creationId xmlns:a16="http://schemas.microsoft.com/office/drawing/2014/main" id="{5E2AF347-3E37-46E3-882E-6632C8A7C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A7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200">
                <a:extLst>
                  <a:ext uri="{FF2B5EF4-FFF2-40B4-BE49-F238E27FC236}">
                    <a16:creationId xmlns:a16="http://schemas.microsoft.com/office/drawing/2014/main" id="{2B9A9966-23B1-48AD-953F-4E66B497F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97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201">
                <a:extLst>
                  <a:ext uri="{FF2B5EF4-FFF2-40B4-BE49-F238E27FC236}">
                    <a16:creationId xmlns:a16="http://schemas.microsoft.com/office/drawing/2014/main" id="{7C6DB688-F779-493F-B536-EB1CF7063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87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Freeform 202">
                <a:extLst>
                  <a:ext uri="{FF2B5EF4-FFF2-40B4-BE49-F238E27FC236}">
                    <a16:creationId xmlns:a16="http://schemas.microsoft.com/office/drawing/2014/main" id="{767DE848-108F-4B5C-8C8A-F0668A8B7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B2B2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203">
                <a:extLst>
                  <a:ext uri="{FF2B5EF4-FFF2-40B4-BE49-F238E27FC236}">
                    <a16:creationId xmlns:a16="http://schemas.microsoft.com/office/drawing/2014/main" id="{8456DE72-B14D-436A-914C-203CC66FF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1890"/>
                <a:ext cx="112" cy="76"/>
              </a:xfrm>
              <a:custGeom>
                <a:avLst/>
                <a:gdLst>
                  <a:gd name="T0" fmla="*/ 2 w 84"/>
                  <a:gd name="T1" fmla="*/ 33 h 57"/>
                  <a:gd name="T2" fmla="*/ 45 w 84"/>
                  <a:gd name="T3" fmla="*/ 55 h 57"/>
                  <a:gd name="T4" fmla="*/ 83 w 84"/>
                  <a:gd name="T5" fmla="*/ 24 h 57"/>
                  <a:gd name="T6" fmla="*/ 40 w 84"/>
                  <a:gd name="T7" fmla="*/ 2 h 57"/>
                  <a:gd name="T8" fmla="*/ 2 w 84"/>
                  <a:gd name="T9" fmla="*/ 3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57">
                    <a:moveTo>
                      <a:pt x="2" y="33"/>
                    </a:moveTo>
                    <a:cubicBezTo>
                      <a:pt x="3" y="47"/>
                      <a:pt x="23" y="57"/>
                      <a:pt x="45" y="55"/>
                    </a:cubicBezTo>
                    <a:cubicBezTo>
                      <a:pt x="67" y="52"/>
                      <a:pt x="84" y="39"/>
                      <a:pt x="83" y="24"/>
                    </a:cubicBezTo>
                    <a:cubicBezTo>
                      <a:pt x="81" y="10"/>
                      <a:pt x="62" y="0"/>
                      <a:pt x="40" y="2"/>
                    </a:cubicBezTo>
                    <a:cubicBezTo>
                      <a:pt x="17" y="5"/>
                      <a:pt x="0" y="18"/>
                      <a:pt x="2" y="33"/>
                    </a:cubicBezTo>
                    <a:close/>
                  </a:path>
                </a:pathLst>
              </a:custGeom>
              <a:solidFill>
                <a:srgbClr val="F4BA4D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44" name="Freeform 206">
              <a:extLst>
                <a:ext uri="{FF2B5EF4-FFF2-40B4-BE49-F238E27FC236}">
                  <a16:creationId xmlns:a16="http://schemas.microsoft.com/office/drawing/2014/main" id="{09DDD7DF-4DAD-4ADE-A7AF-BF6681AC9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2067"/>
              <a:ext cx="62" cy="20"/>
            </a:xfrm>
            <a:custGeom>
              <a:avLst/>
              <a:gdLst>
                <a:gd name="T0" fmla="*/ 1 w 47"/>
                <a:gd name="T1" fmla="*/ 5 h 15"/>
                <a:gd name="T2" fmla="*/ 9 w 47"/>
                <a:gd name="T3" fmla="*/ 2 h 15"/>
                <a:gd name="T4" fmla="*/ 24 w 47"/>
                <a:gd name="T5" fmla="*/ 3 h 15"/>
                <a:gd name="T6" fmla="*/ 37 w 47"/>
                <a:gd name="T7" fmla="*/ 7 h 15"/>
                <a:gd name="T8" fmla="*/ 47 w 47"/>
                <a:gd name="T9" fmla="*/ 15 h 15"/>
                <a:gd name="T10" fmla="*/ 27 w 47"/>
                <a:gd name="T11" fmla="*/ 8 h 15"/>
                <a:gd name="T12" fmla="*/ 10 w 47"/>
                <a:gd name="T13" fmla="*/ 4 h 15"/>
                <a:gd name="T14" fmla="*/ 1 w 47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15">
                  <a:moveTo>
                    <a:pt x="1" y="5"/>
                  </a:moveTo>
                  <a:cubicBezTo>
                    <a:pt x="3" y="2"/>
                    <a:pt x="7" y="4"/>
                    <a:pt x="9" y="2"/>
                  </a:cubicBezTo>
                  <a:cubicBezTo>
                    <a:pt x="13" y="0"/>
                    <a:pt x="19" y="3"/>
                    <a:pt x="24" y="3"/>
                  </a:cubicBezTo>
                  <a:cubicBezTo>
                    <a:pt x="29" y="4"/>
                    <a:pt x="34" y="6"/>
                    <a:pt x="37" y="7"/>
                  </a:cubicBezTo>
                  <a:cubicBezTo>
                    <a:pt x="42" y="8"/>
                    <a:pt x="45" y="11"/>
                    <a:pt x="47" y="15"/>
                  </a:cubicBezTo>
                  <a:cubicBezTo>
                    <a:pt x="41" y="12"/>
                    <a:pt x="34" y="9"/>
                    <a:pt x="27" y="8"/>
                  </a:cubicBezTo>
                  <a:cubicBezTo>
                    <a:pt x="23" y="7"/>
                    <a:pt x="14" y="4"/>
                    <a:pt x="10" y="4"/>
                  </a:cubicBezTo>
                  <a:cubicBezTo>
                    <a:pt x="8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E9BB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Freeform 212">
              <a:extLst>
                <a:ext uri="{FF2B5EF4-FFF2-40B4-BE49-F238E27FC236}">
                  <a16:creationId xmlns:a16="http://schemas.microsoft.com/office/drawing/2014/main" id="{716B16DB-A277-4E16-A565-AC8189F5D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1617"/>
              <a:ext cx="698" cy="455"/>
            </a:xfrm>
            <a:custGeom>
              <a:avLst/>
              <a:gdLst>
                <a:gd name="T0" fmla="*/ 256 w 524"/>
                <a:gd name="T1" fmla="*/ 28 h 342"/>
                <a:gd name="T2" fmla="*/ 97 w 524"/>
                <a:gd name="T3" fmla="*/ 109 h 342"/>
                <a:gd name="T4" fmla="*/ 233 w 524"/>
                <a:gd name="T5" fmla="*/ 332 h 342"/>
                <a:gd name="T6" fmla="*/ 406 w 524"/>
                <a:gd name="T7" fmla="*/ 281 h 342"/>
                <a:gd name="T8" fmla="*/ 456 w 524"/>
                <a:gd name="T9" fmla="*/ 273 h 342"/>
                <a:gd name="T10" fmla="*/ 503 w 524"/>
                <a:gd name="T11" fmla="*/ 111 h 342"/>
                <a:gd name="T12" fmla="*/ 256 w 524"/>
                <a:gd name="T13" fmla="*/ 28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342">
                  <a:moveTo>
                    <a:pt x="256" y="28"/>
                  </a:moveTo>
                  <a:cubicBezTo>
                    <a:pt x="196" y="40"/>
                    <a:pt x="124" y="73"/>
                    <a:pt x="97" y="109"/>
                  </a:cubicBezTo>
                  <a:cubicBezTo>
                    <a:pt x="69" y="144"/>
                    <a:pt x="0" y="310"/>
                    <a:pt x="233" y="332"/>
                  </a:cubicBezTo>
                  <a:cubicBezTo>
                    <a:pt x="342" y="342"/>
                    <a:pt x="393" y="286"/>
                    <a:pt x="406" y="281"/>
                  </a:cubicBezTo>
                  <a:cubicBezTo>
                    <a:pt x="418" y="276"/>
                    <a:pt x="441" y="286"/>
                    <a:pt x="456" y="273"/>
                  </a:cubicBezTo>
                  <a:cubicBezTo>
                    <a:pt x="472" y="261"/>
                    <a:pt x="524" y="164"/>
                    <a:pt x="503" y="111"/>
                  </a:cubicBezTo>
                  <a:cubicBezTo>
                    <a:pt x="476" y="44"/>
                    <a:pt x="395" y="0"/>
                    <a:pt x="256" y="28"/>
                  </a:cubicBezTo>
                  <a:close/>
                </a:path>
              </a:pathLst>
            </a:custGeom>
            <a:noFill/>
            <a:ln w="952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73" name="Group 4">
            <a:extLst>
              <a:ext uri="{FF2B5EF4-FFF2-40B4-BE49-F238E27FC236}">
                <a16:creationId xmlns:a16="http://schemas.microsoft.com/office/drawing/2014/main" id="{420B997B-1454-45C6-A012-670493E79B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2561" y="4220590"/>
            <a:ext cx="1873660" cy="1791484"/>
            <a:chOff x="2482" y="756"/>
            <a:chExt cx="2898" cy="2756"/>
          </a:xfrm>
        </p:grpSpPr>
        <p:sp>
          <p:nvSpPr>
            <p:cNvPr id="674" name="AutoShape 3">
              <a:extLst>
                <a:ext uri="{FF2B5EF4-FFF2-40B4-BE49-F238E27FC236}">
                  <a16:creationId xmlns:a16="http://schemas.microsoft.com/office/drawing/2014/main" id="{DD545548-6668-44AB-A435-3CBFEDB9A94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0" y="784"/>
              <a:ext cx="2890" cy="2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675" name="Group 205">
              <a:extLst>
                <a:ext uri="{FF2B5EF4-FFF2-40B4-BE49-F238E27FC236}">
                  <a16:creationId xmlns:a16="http://schemas.microsoft.com/office/drawing/2014/main" id="{E5563078-C1EB-46D9-8C34-F4F46E41B3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2" y="756"/>
              <a:ext cx="2887" cy="2756"/>
              <a:chOff x="2482" y="756"/>
              <a:chExt cx="2887" cy="2756"/>
            </a:xfrm>
          </p:grpSpPr>
          <p:sp>
            <p:nvSpPr>
              <p:cNvPr id="678" name="Freeform 5">
                <a:extLst>
                  <a:ext uri="{FF2B5EF4-FFF2-40B4-BE49-F238E27FC236}">
                    <a16:creationId xmlns:a16="http://schemas.microsoft.com/office/drawing/2014/main" id="{1429E142-42D6-4E12-BA57-0A8927750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756"/>
                <a:ext cx="2887" cy="1934"/>
              </a:xfrm>
              <a:custGeom>
                <a:avLst/>
                <a:gdLst>
                  <a:gd name="T0" fmla="*/ 2148 w 2169"/>
                  <a:gd name="T1" fmla="*/ 1168 h 1453"/>
                  <a:gd name="T2" fmla="*/ 2166 w 2169"/>
                  <a:gd name="T3" fmla="*/ 929 h 1453"/>
                  <a:gd name="T4" fmla="*/ 2129 w 2169"/>
                  <a:gd name="T5" fmla="*/ 762 h 1453"/>
                  <a:gd name="T6" fmla="*/ 2129 w 2169"/>
                  <a:gd name="T7" fmla="*/ 761 h 1453"/>
                  <a:gd name="T8" fmla="*/ 2081 w 2169"/>
                  <a:gd name="T9" fmla="*/ 643 h 1453"/>
                  <a:gd name="T10" fmla="*/ 2049 w 2169"/>
                  <a:gd name="T11" fmla="*/ 537 h 1453"/>
                  <a:gd name="T12" fmla="*/ 1959 w 2169"/>
                  <a:gd name="T13" fmla="*/ 463 h 1453"/>
                  <a:gd name="T14" fmla="*/ 1853 w 2169"/>
                  <a:gd name="T15" fmla="*/ 322 h 1453"/>
                  <a:gd name="T16" fmla="*/ 1757 w 2169"/>
                  <a:gd name="T17" fmla="*/ 261 h 1453"/>
                  <a:gd name="T18" fmla="*/ 1716 w 2169"/>
                  <a:gd name="T19" fmla="*/ 210 h 1453"/>
                  <a:gd name="T20" fmla="*/ 1582 w 2169"/>
                  <a:gd name="T21" fmla="*/ 183 h 1453"/>
                  <a:gd name="T22" fmla="*/ 1466 w 2169"/>
                  <a:gd name="T23" fmla="*/ 106 h 1453"/>
                  <a:gd name="T24" fmla="*/ 1341 w 2169"/>
                  <a:gd name="T25" fmla="*/ 77 h 1453"/>
                  <a:gd name="T26" fmla="*/ 1115 w 2169"/>
                  <a:gd name="T27" fmla="*/ 58 h 1453"/>
                  <a:gd name="T28" fmla="*/ 947 w 2169"/>
                  <a:gd name="T29" fmla="*/ 48 h 1453"/>
                  <a:gd name="T30" fmla="*/ 846 w 2169"/>
                  <a:gd name="T31" fmla="*/ 96 h 1453"/>
                  <a:gd name="T32" fmla="*/ 697 w 2169"/>
                  <a:gd name="T33" fmla="*/ 135 h 1453"/>
                  <a:gd name="T34" fmla="*/ 620 w 2169"/>
                  <a:gd name="T35" fmla="*/ 154 h 1453"/>
                  <a:gd name="T36" fmla="*/ 481 w 2169"/>
                  <a:gd name="T37" fmla="*/ 216 h 1453"/>
                  <a:gd name="T38" fmla="*/ 394 w 2169"/>
                  <a:gd name="T39" fmla="*/ 250 h 1453"/>
                  <a:gd name="T40" fmla="*/ 308 w 2169"/>
                  <a:gd name="T41" fmla="*/ 293 h 1453"/>
                  <a:gd name="T42" fmla="*/ 183 w 2169"/>
                  <a:gd name="T43" fmla="*/ 394 h 1453"/>
                  <a:gd name="T44" fmla="*/ 154 w 2169"/>
                  <a:gd name="T45" fmla="*/ 486 h 1453"/>
                  <a:gd name="T46" fmla="*/ 68 w 2169"/>
                  <a:gd name="T47" fmla="*/ 591 h 1453"/>
                  <a:gd name="T48" fmla="*/ 48 w 2169"/>
                  <a:gd name="T49" fmla="*/ 711 h 1453"/>
                  <a:gd name="T50" fmla="*/ 24 w 2169"/>
                  <a:gd name="T51" fmla="*/ 851 h 1453"/>
                  <a:gd name="T52" fmla="*/ 53 w 2169"/>
                  <a:gd name="T53" fmla="*/ 985 h 1453"/>
                  <a:gd name="T54" fmla="*/ 197 w 2169"/>
                  <a:gd name="T55" fmla="*/ 1072 h 1453"/>
                  <a:gd name="T56" fmla="*/ 399 w 2169"/>
                  <a:gd name="T57" fmla="*/ 1129 h 1453"/>
                  <a:gd name="T58" fmla="*/ 505 w 2169"/>
                  <a:gd name="T59" fmla="*/ 1125 h 1453"/>
                  <a:gd name="T60" fmla="*/ 505 w 2169"/>
                  <a:gd name="T61" fmla="*/ 1125 h 1453"/>
                  <a:gd name="T62" fmla="*/ 516 w 2169"/>
                  <a:gd name="T63" fmla="*/ 1242 h 1453"/>
                  <a:gd name="T64" fmla="*/ 558 w 2169"/>
                  <a:gd name="T65" fmla="*/ 1309 h 1453"/>
                  <a:gd name="T66" fmla="*/ 635 w 2169"/>
                  <a:gd name="T67" fmla="*/ 1363 h 1453"/>
                  <a:gd name="T68" fmla="*/ 775 w 2169"/>
                  <a:gd name="T69" fmla="*/ 1399 h 1453"/>
                  <a:gd name="T70" fmla="*/ 878 w 2169"/>
                  <a:gd name="T71" fmla="*/ 1379 h 1453"/>
                  <a:gd name="T72" fmla="*/ 1006 w 2169"/>
                  <a:gd name="T73" fmla="*/ 1357 h 1453"/>
                  <a:gd name="T74" fmla="*/ 1160 w 2169"/>
                  <a:gd name="T75" fmla="*/ 1338 h 1453"/>
                  <a:gd name="T76" fmla="*/ 1250 w 2169"/>
                  <a:gd name="T77" fmla="*/ 1344 h 1453"/>
                  <a:gd name="T78" fmla="*/ 1352 w 2169"/>
                  <a:gd name="T79" fmla="*/ 1319 h 1453"/>
                  <a:gd name="T80" fmla="*/ 1496 w 2169"/>
                  <a:gd name="T81" fmla="*/ 1290 h 1453"/>
                  <a:gd name="T82" fmla="*/ 1554 w 2169"/>
                  <a:gd name="T83" fmla="*/ 1282 h 1453"/>
                  <a:gd name="T84" fmla="*/ 1594 w 2169"/>
                  <a:gd name="T85" fmla="*/ 1319 h 1453"/>
                  <a:gd name="T86" fmla="*/ 1688 w 2169"/>
                  <a:gd name="T87" fmla="*/ 1368 h 1453"/>
                  <a:gd name="T88" fmla="*/ 1801 w 2169"/>
                  <a:gd name="T89" fmla="*/ 1400 h 1453"/>
                  <a:gd name="T90" fmla="*/ 1935 w 2169"/>
                  <a:gd name="T91" fmla="*/ 1435 h 1453"/>
                  <a:gd name="T92" fmla="*/ 2033 w 2169"/>
                  <a:gd name="T93" fmla="*/ 1419 h 1453"/>
                  <a:gd name="T94" fmla="*/ 2148 w 2169"/>
                  <a:gd name="T95" fmla="*/ 1283 h 1453"/>
                  <a:gd name="T96" fmla="*/ 2148 w 2169"/>
                  <a:gd name="T97" fmla="*/ 1168 h 1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69" h="1453">
                    <a:moveTo>
                      <a:pt x="2148" y="1168"/>
                    </a:moveTo>
                    <a:cubicBezTo>
                      <a:pt x="2164" y="1131"/>
                      <a:pt x="2169" y="969"/>
                      <a:pt x="2166" y="929"/>
                    </a:cubicBezTo>
                    <a:cubicBezTo>
                      <a:pt x="2163" y="893"/>
                      <a:pt x="2136" y="779"/>
                      <a:pt x="2129" y="762"/>
                    </a:cubicBezTo>
                    <a:cubicBezTo>
                      <a:pt x="2129" y="762"/>
                      <a:pt x="2129" y="762"/>
                      <a:pt x="2129" y="761"/>
                    </a:cubicBezTo>
                    <a:cubicBezTo>
                      <a:pt x="2129" y="726"/>
                      <a:pt x="2103" y="652"/>
                      <a:pt x="2081" y="643"/>
                    </a:cubicBezTo>
                    <a:cubicBezTo>
                      <a:pt x="2058" y="633"/>
                      <a:pt x="2091" y="566"/>
                      <a:pt x="2049" y="537"/>
                    </a:cubicBezTo>
                    <a:cubicBezTo>
                      <a:pt x="2007" y="508"/>
                      <a:pt x="1962" y="486"/>
                      <a:pt x="1959" y="463"/>
                    </a:cubicBezTo>
                    <a:cubicBezTo>
                      <a:pt x="1956" y="441"/>
                      <a:pt x="1905" y="348"/>
                      <a:pt x="1853" y="322"/>
                    </a:cubicBezTo>
                    <a:cubicBezTo>
                      <a:pt x="1802" y="297"/>
                      <a:pt x="1796" y="261"/>
                      <a:pt x="1757" y="261"/>
                    </a:cubicBezTo>
                    <a:cubicBezTo>
                      <a:pt x="1719" y="261"/>
                      <a:pt x="1741" y="220"/>
                      <a:pt x="1716" y="210"/>
                    </a:cubicBezTo>
                    <a:cubicBezTo>
                      <a:pt x="1690" y="200"/>
                      <a:pt x="1632" y="178"/>
                      <a:pt x="1582" y="183"/>
                    </a:cubicBezTo>
                    <a:cubicBezTo>
                      <a:pt x="1602" y="176"/>
                      <a:pt x="1509" y="111"/>
                      <a:pt x="1466" y="106"/>
                    </a:cubicBezTo>
                    <a:cubicBezTo>
                      <a:pt x="1423" y="101"/>
                      <a:pt x="1375" y="92"/>
                      <a:pt x="1341" y="77"/>
                    </a:cubicBezTo>
                    <a:cubicBezTo>
                      <a:pt x="1307" y="63"/>
                      <a:pt x="1158" y="43"/>
                      <a:pt x="1115" y="58"/>
                    </a:cubicBezTo>
                    <a:cubicBezTo>
                      <a:pt x="1072" y="72"/>
                      <a:pt x="1024" y="0"/>
                      <a:pt x="947" y="48"/>
                    </a:cubicBezTo>
                    <a:cubicBezTo>
                      <a:pt x="870" y="96"/>
                      <a:pt x="884" y="96"/>
                      <a:pt x="846" y="96"/>
                    </a:cubicBezTo>
                    <a:cubicBezTo>
                      <a:pt x="808" y="96"/>
                      <a:pt x="716" y="106"/>
                      <a:pt x="697" y="135"/>
                    </a:cubicBezTo>
                    <a:cubicBezTo>
                      <a:pt x="678" y="164"/>
                      <a:pt x="649" y="154"/>
                      <a:pt x="620" y="154"/>
                    </a:cubicBezTo>
                    <a:cubicBezTo>
                      <a:pt x="591" y="154"/>
                      <a:pt x="495" y="192"/>
                      <a:pt x="481" y="216"/>
                    </a:cubicBezTo>
                    <a:cubicBezTo>
                      <a:pt x="466" y="241"/>
                      <a:pt x="423" y="250"/>
                      <a:pt x="394" y="250"/>
                    </a:cubicBezTo>
                    <a:cubicBezTo>
                      <a:pt x="365" y="250"/>
                      <a:pt x="327" y="265"/>
                      <a:pt x="308" y="293"/>
                    </a:cubicBezTo>
                    <a:cubicBezTo>
                      <a:pt x="289" y="322"/>
                      <a:pt x="216" y="375"/>
                      <a:pt x="183" y="394"/>
                    </a:cubicBezTo>
                    <a:cubicBezTo>
                      <a:pt x="149" y="414"/>
                      <a:pt x="159" y="471"/>
                      <a:pt x="154" y="486"/>
                    </a:cubicBezTo>
                    <a:cubicBezTo>
                      <a:pt x="149" y="500"/>
                      <a:pt x="68" y="524"/>
                      <a:pt x="68" y="591"/>
                    </a:cubicBezTo>
                    <a:cubicBezTo>
                      <a:pt x="68" y="659"/>
                      <a:pt x="63" y="683"/>
                      <a:pt x="48" y="711"/>
                    </a:cubicBezTo>
                    <a:cubicBezTo>
                      <a:pt x="34" y="740"/>
                      <a:pt x="0" y="803"/>
                      <a:pt x="24" y="851"/>
                    </a:cubicBezTo>
                    <a:cubicBezTo>
                      <a:pt x="48" y="899"/>
                      <a:pt x="48" y="952"/>
                      <a:pt x="53" y="985"/>
                    </a:cubicBezTo>
                    <a:cubicBezTo>
                      <a:pt x="58" y="1019"/>
                      <a:pt x="159" y="1072"/>
                      <a:pt x="197" y="1072"/>
                    </a:cubicBezTo>
                    <a:cubicBezTo>
                      <a:pt x="236" y="1072"/>
                      <a:pt x="356" y="1096"/>
                      <a:pt x="399" y="1129"/>
                    </a:cubicBezTo>
                    <a:cubicBezTo>
                      <a:pt x="442" y="1163"/>
                      <a:pt x="500" y="1144"/>
                      <a:pt x="505" y="1125"/>
                    </a:cubicBezTo>
                    <a:cubicBezTo>
                      <a:pt x="510" y="1105"/>
                      <a:pt x="512" y="1106"/>
                      <a:pt x="505" y="1125"/>
                    </a:cubicBezTo>
                    <a:cubicBezTo>
                      <a:pt x="481" y="1187"/>
                      <a:pt x="492" y="1231"/>
                      <a:pt x="516" y="1242"/>
                    </a:cubicBezTo>
                    <a:cubicBezTo>
                      <a:pt x="551" y="1258"/>
                      <a:pt x="548" y="1286"/>
                      <a:pt x="558" y="1309"/>
                    </a:cubicBezTo>
                    <a:cubicBezTo>
                      <a:pt x="573" y="1344"/>
                      <a:pt x="615" y="1347"/>
                      <a:pt x="635" y="1363"/>
                    </a:cubicBezTo>
                    <a:cubicBezTo>
                      <a:pt x="654" y="1379"/>
                      <a:pt x="676" y="1387"/>
                      <a:pt x="775" y="1399"/>
                    </a:cubicBezTo>
                    <a:cubicBezTo>
                      <a:pt x="859" y="1408"/>
                      <a:pt x="862" y="1376"/>
                      <a:pt x="878" y="1379"/>
                    </a:cubicBezTo>
                    <a:cubicBezTo>
                      <a:pt x="922" y="1388"/>
                      <a:pt x="977" y="1357"/>
                      <a:pt x="1006" y="1357"/>
                    </a:cubicBezTo>
                    <a:cubicBezTo>
                      <a:pt x="1035" y="1357"/>
                      <a:pt x="1134" y="1354"/>
                      <a:pt x="1160" y="1338"/>
                    </a:cubicBezTo>
                    <a:cubicBezTo>
                      <a:pt x="1186" y="1322"/>
                      <a:pt x="1214" y="1341"/>
                      <a:pt x="1250" y="1344"/>
                    </a:cubicBezTo>
                    <a:cubicBezTo>
                      <a:pt x="1285" y="1347"/>
                      <a:pt x="1317" y="1312"/>
                      <a:pt x="1352" y="1319"/>
                    </a:cubicBezTo>
                    <a:cubicBezTo>
                      <a:pt x="1387" y="1325"/>
                      <a:pt x="1458" y="1283"/>
                      <a:pt x="1496" y="1290"/>
                    </a:cubicBezTo>
                    <a:cubicBezTo>
                      <a:pt x="1535" y="1296"/>
                      <a:pt x="1548" y="1283"/>
                      <a:pt x="1554" y="1282"/>
                    </a:cubicBezTo>
                    <a:cubicBezTo>
                      <a:pt x="1561" y="1280"/>
                      <a:pt x="1580" y="1302"/>
                      <a:pt x="1594" y="1319"/>
                    </a:cubicBezTo>
                    <a:cubicBezTo>
                      <a:pt x="1608" y="1335"/>
                      <a:pt x="1650" y="1376"/>
                      <a:pt x="1688" y="1368"/>
                    </a:cubicBezTo>
                    <a:cubicBezTo>
                      <a:pt x="1727" y="1360"/>
                      <a:pt x="1773" y="1387"/>
                      <a:pt x="1801" y="1400"/>
                    </a:cubicBezTo>
                    <a:cubicBezTo>
                      <a:pt x="1828" y="1413"/>
                      <a:pt x="1906" y="1443"/>
                      <a:pt x="1935" y="1435"/>
                    </a:cubicBezTo>
                    <a:cubicBezTo>
                      <a:pt x="1964" y="1427"/>
                      <a:pt x="1983" y="1453"/>
                      <a:pt x="2033" y="1419"/>
                    </a:cubicBezTo>
                    <a:cubicBezTo>
                      <a:pt x="2083" y="1386"/>
                      <a:pt x="2139" y="1323"/>
                      <a:pt x="2148" y="1283"/>
                    </a:cubicBezTo>
                    <a:cubicBezTo>
                      <a:pt x="2158" y="1243"/>
                      <a:pt x="2132" y="1205"/>
                      <a:pt x="2148" y="1168"/>
                    </a:cubicBezTo>
                    <a:close/>
                  </a:path>
                </a:pathLst>
              </a:custGeom>
              <a:solidFill>
                <a:srgbClr val="ECECEC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9" name="Freeform 6">
                <a:extLst>
                  <a:ext uri="{FF2B5EF4-FFF2-40B4-BE49-F238E27FC236}">
                    <a16:creationId xmlns:a16="http://schemas.microsoft.com/office/drawing/2014/main" id="{D0C45B64-5332-4508-9419-24F52C1F9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0" y="2454"/>
                <a:ext cx="1302" cy="535"/>
              </a:xfrm>
              <a:custGeom>
                <a:avLst/>
                <a:gdLst>
                  <a:gd name="T0" fmla="*/ 17 w 978"/>
                  <a:gd name="T1" fmla="*/ 68 h 402"/>
                  <a:gd name="T2" fmla="*/ 67 w 978"/>
                  <a:gd name="T3" fmla="*/ 56 h 402"/>
                  <a:gd name="T4" fmla="*/ 157 w 978"/>
                  <a:gd name="T5" fmla="*/ 62 h 402"/>
                  <a:gd name="T6" fmla="*/ 259 w 978"/>
                  <a:gd name="T7" fmla="*/ 36 h 402"/>
                  <a:gd name="T8" fmla="*/ 404 w 978"/>
                  <a:gd name="T9" fmla="*/ 8 h 402"/>
                  <a:gd name="T10" fmla="*/ 458 w 978"/>
                  <a:gd name="T11" fmla="*/ 1 h 402"/>
                  <a:gd name="T12" fmla="*/ 501 w 978"/>
                  <a:gd name="T13" fmla="*/ 36 h 402"/>
                  <a:gd name="T14" fmla="*/ 596 w 978"/>
                  <a:gd name="T15" fmla="*/ 86 h 402"/>
                  <a:gd name="T16" fmla="*/ 708 w 978"/>
                  <a:gd name="T17" fmla="*/ 118 h 402"/>
                  <a:gd name="T18" fmla="*/ 843 w 978"/>
                  <a:gd name="T19" fmla="*/ 153 h 402"/>
                  <a:gd name="T20" fmla="*/ 940 w 978"/>
                  <a:gd name="T21" fmla="*/ 137 h 402"/>
                  <a:gd name="T22" fmla="*/ 978 w 978"/>
                  <a:gd name="T23" fmla="*/ 108 h 402"/>
                  <a:gd name="T24" fmla="*/ 953 w 978"/>
                  <a:gd name="T25" fmla="*/ 197 h 402"/>
                  <a:gd name="T26" fmla="*/ 902 w 978"/>
                  <a:gd name="T27" fmla="*/ 288 h 402"/>
                  <a:gd name="T28" fmla="*/ 833 w 978"/>
                  <a:gd name="T29" fmla="*/ 320 h 402"/>
                  <a:gd name="T30" fmla="*/ 778 w 978"/>
                  <a:gd name="T31" fmla="*/ 366 h 402"/>
                  <a:gd name="T32" fmla="*/ 695 w 978"/>
                  <a:gd name="T33" fmla="*/ 378 h 402"/>
                  <a:gd name="T34" fmla="*/ 461 w 978"/>
                  <a:gd name="T35" fmla="*/ 376 h 402"/>
                  <a:gd name="T36" fmla="*/ 251 w 978"/>
                  <a:gd name="T37" fmla="*/ 270 h 402"/>
                  <a:gd name="T38" fmla="*/ 133 w 978"/>
                  <a:gd name="T39" fmla="*/ 169 h 402"/>
                  <a:gd name="T40" fmla="*/ 17 w 978"/>
                  <a:gd name="T41" fmla="*/ 68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78" h="402">
                    <a:moveTo>
                      <a:pt x="17" y="68"/>
                    </a:moveTo>
                    <a:cubicBezTo>
                      <a:pt x="39" y="67"/>
                      <a:pt x="58" y="61"/>
                      <a:pt x="67" y="56"/>
                    </a:cubicBezTo>
                    <a:cubicBezTo>
                      <a:pt x="93" y="40"/>
                      <a:pt x="122" y="59"/>
                      <a:pt x="157" y="62"/>
                    </a:cubicBezTo>
                    <a:cubicBezTo>
                      <a:pt x="192" y="65"/>
                      <a:pt x="224" y="30"/>
                      <a:pt x="259" y="36"/>
                    </a:cubicBezTo>
                    <a:cubicBezTo>
                      <a:pt x="295" y="43"/>
                      <a:pt x="366" y="0"/>
                      <a:pt x="404" y="8"/>
                    </a:cubicBezTo>
                    <a:cubicBezTo>
                      <a:pt x="419" y="11"/>
                      <a:pt x="445" y="9"/>
                      <a:pt x="458" y="1"/>
                    </a:cubicBezTo>
                    <a:cubicBezTo>
                      <a:pt x="461" y="0"/>
                      <a:pt x="489" y="24"/>
                      <a:pt x="501" y="36"/>
                    </a:cubicBezTo>
                    <a:cubicBezTo>
                      <a:pt x="517" y="52"/>
                      <a:pt x="557" y="94"/>
                      <a:pt x="596" y="86"/>
                    </a:cubicBezTo>
                    <a:cubicBezTo>
                      <a:pt x="634" y="78"/>
                      <a:pt x="681" y="105"/>
                      <a:pt x="708" y="118"/>
                    </a:cubicBezTo>
                    <a:cubicBezTo>
                      <a:pt x="735" y="131"/>
                      <a:pt x="814" y="161"/>
                      <a:pt x="843" y="153"/>
                    </a:cubicBezTo>
                    <a:cubicBezTo>
                      <a:pt x="871" y="145"/>
                      <a:pt x="891" y="171"/>
                      <a:pt x="940" y="137"/>
                    </a:cubicBezTo>
                    <a:cubicBezTo>
                      <a:pt x="953" y="129"/>
                      <a:pt x="965" y="119"/>
                      <a:pt x="978" y="108"/>
                    </a:cubicBezTo>
                    <a:cubicBezTo>
                      <a:pt x="978" y="108"/>
                      <a:pt x="971" y="179"/>
                      <a:pt x="953" y="197"/>
                    </a:cubicBezTo>
                    <a:cubicBezTo>
                      <a:pt x="935" y="214"/>
                      <a:pt x="943" y="269"/>
                      <a:pt x="902" y="288"/>
                    </a:cubicBezTo>
                    <a:cubicBezTo>
                      <a:pt x="860" y="307"/>
                      <a:pt x="836" y="310"/>
                      <a:pt x="833" y="320"/>
                    </a:cubicBezTo>
                    <a:cubicBezTo>
                      <a:pt x="830" y="330"/>
                      <a:pt x="809" y="363"/>
                      <a:pt x="778" y="366"/>
                    </a:cubicBezTo>
                    <a:cubicBezTo>
                      <a:pt x="748" y="370"/>
                      <a:pt x="706" y="370"/>
                      <a:pt x="695" y="378"/>
                    </a:cubicBezTo>
                    <a:cubicBezTo>
                      <a:pt x="684" y="386"/>
                      <a:pt x="538" y="402"/>
                      <a:pt x="461" y="376"/>
                    </a:cubicBezTo>
                    <a:cubicBezTo>
                      <a:pt x="384" y="350"/>
                      <a:pt x="277" y="302"/>
                      <a:pt x="251" y="270"/>
                    </a:cubicBezTo>
                    <a:cubicBezTo>
                      <a:pt x="226" y="238"/>
                      <a:pt x="152" y="179"/>
                      <a:pt x="133" y="169"/>
                    </a:cubicBezTo>
                    <a:cubicBezTo>
                      <a:pt x="114" y="160"/>
                      <a:pt x="0" y="70"/>
                      <a:pt x="17" y="68"/>
                    </a:cubicBezTo>
                    <a:close/>
                  </a:path>
                </a:pathLst>
              </a:custGeom>
              <a:solidFill>
                <a:srgbClr val="BFBFBF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Freeform 7">
                <a:extLst>
                  <a:ext uri="{FF2B5EF4-FFF2-40B4-BE49-F238E27FC236}">
                    <a16:creationId xmlns:a16="http://schemas.microsoft.com/office/drawing/2014/main" id="{456850DF-AA78-47CA-BA82-43C7B1019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9" y="855"/>
                <a:ext cx="411" cy="90"/>
              </a:xfrm>
              <a:custGeom>
                <a:avLst/>
                <a:gdLst>
                  <a:gd name="T0" fmla="*/ 83 w 309"/>
                  <a:gd name="T1" fmla="*/ 43 h 68"/>
                  <a:gd name="T2" fmla="*/ 28 w 309"/>
                  <a:gd name="T3" fmla="*/ 30 h 68"/>
                  <a:gd name="T4" fmla="*/ 13 w 309"/>
                  <a:gd name="T5" fmla="*/ 19 h 68"/>
                  <a:gd name="T6" fmla="*/ 0 w 309"/>
                  <a:gd name="T7" fmla="*/ 29 h 68"/>
                  <a:gd name="T8" fmla="*/ 21 w 309"/>
                  <a:gd name="T9" fmla="*/ 38 h 68"/>
                  <a:gd name="T10" fmla="*/ 94 w 309"/>
                  <a:gd name="T11" fmla="*/ 51 h 68"/>
                  <a:gd name="T12" fmla="*/ 309 w 309"/>
                  <a:gd name="T13" fmla="*/ 13 h 68"/>
                  <a:gd name="T14" fmla="*/ 309 w 309"/>
                  <a:gd name="T15" fmla="*/ 13 h 68"/>
                  <a:gd name="T16" fmla="*/ 83 w 309"/>
                  <a:gd name="T17" fmla="*/ 4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9" h="68">
                    <a:moveTo>
                      <a:pt x="83" y="43"/>
                    </a:moveTo>
                    <a:cubicBezTo>
                      <a:pt x="62" y="53"/>
                      <a:pt x="48" y="44"/>
                      <a:pt x="28" y="3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40" y="52"/>
                      <a:pt x="59" y="68"/>
                      <a:pt x="94" y="51"/>
                    </a:cubicBezTo>
                    <a:cubicBezTo>
                      <a:pt x="128" y="36"/>
                      <a:pt x="260" y="2"/>
                      <a:pt x="309" y="13"/>
                    </a:cubicBezTo>
                    <a:cubicBezTo>
                      <a:pt x="309" y="13"/>
                      <a:pt x="309" y="13"/>
                      <a:pt x="309" y="13"/>
                    </a:cubicBezTo>
                    <a:cubicBezTo>
                      <a:pt x="253" y="0"/>
                      <a:pt x="120" y="26"/>
                      <a:pt x="83" y="43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8">
                <a:extLst>
                  <a:ext uri="{FF2B5EF4-FFF2-40B4-BE49-F238E27FC236}">
                    <a16:creationId xmlns:a16="http://schemas.microsoft.com/office/drawing/2014/main" id="{F0478E1B-4054-4EA7-82DD-5671B2712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535"/>
                <a:ext cx="99" cy="65"/>
              </a:xfrm>
              <a:custGeom>
                <a:avLst/>
                <a:gdLst>
                  <a:gd name="T0" fmla="*/ 0 w 74"/>
                  <a:gd name="T1" fmla="*/ 0 h 49"/>
                  <a:gd name="T2" fmla="*/ 49 w 74"/>
                  <a:gd name="T3" fmla="*/ 48 h 49"/>
                  <a:gd name="T4" fmla="*/ 74 w 74"/>
                  <a:gd name="T5" fmla="*/ 38 h 49"/>
                  <a:gd name="T6" fmla="*/ 0 w 74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20" y="19"/>
                      <a:pt x="20" y="49"/>
                      <a:pt x="49" y="48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53" y="38"/>
                      <a:pt x="16" y="16"/>
                      <a:pt x="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9">
                <a:extLst>
                  <a:ext uri="{FF2B5EF4-FFF2-40B4-BE49-F238E27FC236}">
                    <a16:creationId xmlns:a16="http://schemas.microsoft.com/office/drawing/2014/main" id="{E676A669-7B84-4AFF-8CA6-311AC23B7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988"/>
                <a:ext cx="167" cy="32"/>
              </a:xfrm>
              <a:custGeom>
                <a:avLst/>
                <a:gdLst>
                  <a:gd name="T0" fmla="*/ 0 w 125"/>
                  <a:gd name="T1" fmla="*/ 24 h 24"/>
                  <a:gd name="T2" fmla="*/ 0 w 125"/>
                  <a:gd name="T3" fmla="*/ 24 h 24"/>
                  <a:gd name="T4" fmla="*/ 125 w 125"/>
                  <a:gd name="T5" fmla="*/ 18 h 24"/>
                  <a:gd name="T6" fmla="*/ 123 w 125"/>
                  <a:gd name="T7" fmla="*/ 0 h 24"/>
                  <a:gd name="T8" fmla="*/ 0 w 1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4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36" y="11"/>
                      <a:pt x="91" y="21"/>
                      <a:pt x="125" y="18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88" y="3"/>
                      <a:pt x="38" y="10"/>
                      <a:pt x="0" y="2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10">
                <a:extLst>
                  <a:ext uri="{FF2B5EF4-FFF2-40B4-BE49-F238E27FC236}">
                    <a16:creationId xmlns:a16="http://schemas.microsoft.com/office/drawing/2014/main" id="{B30CDCF1-C3DC-4E55-88F1-180CDE6C7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578"/>
                <a:ext cx="152" cy="88"/>
              </a:xfrm>
              <a:custGeom>
                <a:avLst/>
                <a:gdLst>
                  <a:gd name="T0" fmla="*/ 85 w 114"/>
                  <a:gd name="T1" fmla="*/ 21 h 66"/>
                  <a:gd name="T2" fmla="*/ 0 w 114"/>
                  <a:gd name="T3" fmla="*/ 58 h 66"/>
                  <a:gd name="T4" fmla="*/ 41 w 114"/>
                  <a:gd name="T5" fmla="*/ 66 h 66"/>
                  <a:gd name="T6" fmla="*/ 83 w 114"/>
                  <a:gd name="T7" fmla="*/ 30 h 66"/>
                  <a:gd name="T8" fmla="*/ 114 w 114"/>
                  <a:gd name="T9" fmla="*/ 0 h 66"/>
                  <a:gd name="T10" fmla="*/ 114 w 114"/>
                  <a:gd name="T11" fmla="*/ 0 h 66"/>
                  <a:gd name="T12" fmla="*/ 85 w 114"/>
                  <a:gd name="T13" fmla="*/ 2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66">
                    <a:moveTo>
                      <a:pt x="85" y="21"/>
                    </a:moveTo>
                    <a:cubicBezTo>
                      <a:pt x="66" y="35"/>
                      <a:pt x="30" y="56"/>
                      <a:pt x="0" y="58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79" y="63"/>
                      <a:pt x="64" y="44"/>
                      <a:pt x="83" y="30"/>
                    </a:cubicBezTo>
                    <a:cubicBezTo>
                      <a:pt x="91" y="23"/>
                      <a:pt x="103" y="7"/>
                      <a:pt x="114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02" y="7"/>
                      <a:pt x="93" y="15"/>
                      <a:pt x="85" y="21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11">
                <a:extLst>
                  <a:ext uri="{FF2B5EF4-FFF2-40B4-BE49-F238E27FC236}">
                    <a16:creationId xmlns:a16="http://schemas.microsoft.com/office/drawing/2014/main" id="{CD2DA0B3-0923-4F5A-AB9F-8D7E511C6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1" y="2254"/>
                <a:ext cx="106" cy="227"/>
              </a:xfrm>
              <a:custGeom>
                <a:avLst/>
                <a:gdLst>
                  <a:gd name="T0" fmla="*/ 72 w 80"/>
                  <a:gd name="T1" fmla="*/ 26 h 170"/>
                  <a:gd name="T2" fmla="*/ 57 w 80"/>
                  <a:gd name="T3" fmla="*/ 11 h 170"/>
                  <a:gd name="T4" fmla="*/ 36 w 80"/>
                  <a:gd name="T5" fmla="*/ 0 h 170"/>
                  <a:gd name="T6" fmla="*/ 36 w 80"/>
                  <a:gd name="T7" fmla="*/ 0 h 170"/>
                  <a:gd name="T8" fmla="*/ 55 w 80"/>
                  <a:gd name="T9" fmla="*/ 19 h 170"/>
                  <a:gd name="T10" fmla="*/ 64 w 80"/>
                  <a:gd name="T11" fmla="*/ 27 h 170"/>
                  <a:gd name="T12" fmla="*/ 64 w 80"/>
                  <a:gd name="T13" fmla="*/ 55 h 170"/>
                  <a:gd name="T14" fmla="*/ 63 w 80"/>
                  <a:gd name="T15" fmla="*/ 69 h 170"/>
                  <a:gd name="T16" fmla="*/ 36 w 80"/>
                  <a:gd name="T17" fmla="*/ 121 h 170"/>
                  <a:gd name="T18" fmla="*/ 34 w 80"/>
                  <a:gd name="T19" fmla="*/ 124 h 170"/>
                  <a:gd name="T20" fmla="*/ 22 w 80"/>
                  <a:gd name="T21" fmla="*/ 137 h 170"/>
                  <a:gd name="T22" fmla="*/ 0 w 80"/>
                  <a:gd name="T23" fmla="*/ 170 h 170"/>
                  <a:gd name="T24" fmla="*/ 0 w 80"/>
                  <a:gd name="T25" fmla="*/ 170 h 170"/>
                  <a:gd name="T26" fmla="*/ 26 w 80"/>
                  <a:gd name="T27" fmla="*/ 145 h 170"/>
                  <a:gd name="T28" fmla="*/ 44 w 80"/>
                  <a:gd name="T29" fmla="*/ 126 h 170"/>
                  <a:gd name="T30" fmla="*/ 46 w 80"/>
                  <a:gd name="T31" fmla="*/ 123 h 170"/>
                  <a:gd name="T32" fmla="*/ 78 w 80"/>
                  <a:gd name="T33" fmla="*/ 58 h 170"/>
                  <a:gd name="T34" fmla="*/ 72 w 80"/>
                  <a:gd name="T35" fmla="*/ 2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70">
                    <a:moveTo>
                      <a:pt x="72" y="26"/>
                    </a:moveTo>
                    <a:cubicBezTo>
                      <a:pt x="69" y="19"/>
                      <a:pt x="64" y="16"/>
                      <a:pt x="57" y="11"/>
                    </a:cubicBezTo>
                    <a:cubicBezTo>
                      <a:pt x="52" y="7"/>
                      <a:pt x="39" y="4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1" y="8"/>
                      <a:pt x="48" y="13"/>
                      <a:pt x="55" y="19"/>
                    </a:cubicBezTo>
                    <a:cubicBezTo>
                      <a:pt x="58" y="21"/>
                      <a:pt x="63" y="25"/>
                      <a:pt x="64" y="27"/>
                    </a:cubicBezTo>
                    <a:cubicBezTo>
                      <a:pt x="66" y="32"/>
                      <a:pt x="65" y="47"/>
                      <a:pt x="64" y="55"/>
                    </a:cubicBezTo>
                    <a:cubicBezTo>
                      <a:pt x="63" y="69"/>
                      <a:pt x="63" y="69"/>
                      <a:pt x="63" y="69"/>
                    </a:cubicBezTo>
                    <a:cubicBezTo>
                      <a:pt x="58" y="92"/>
                      <a:pt x="45" y="109"/>
                      <a:pt x="36" y="121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0" y="129"/>
                      <a:pt x="26" y="133"/>
                      <a:pt x="22" y="137"/>
                    </a:cubicBezTo>
                    <a:cubicBezTo>
                      <a:pt x="14" y="145"/>
                      <a:pt x="4" y="155"/>
                      <a:pt x="0" y="170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3" y="160"/>
                      <a:pt x="18" y="153"/>
                      <a:pt x="26" y="145"/>
                    </a:cubicBezTo>
                    <a:cubicBezTo>
                      <a:pt x="30" y="141"/>
                      <a:pt x="39" y="132"/>
                      <a:pt x="44" y="126"/>
                    </a:cubicBezTo>
                    <a:cubicBezTo>
                      <a:pt x="46" y="123"/>
                      <a:pt x="46" y="123"/>
                      <a:pt x="46" y="123"/>
                    </a:cubicBezTo>
                    <a:cubicBezTo>
                      <a:pt x="56" y="110"/>
                      <a:pt x="78" y="58"/>
                      <a:pt x="78" y="58"/>
                    </a:cubicBezTo>
                    <a:cubicBezTo>
                      <a:pt x="80" y="43"/>
                      <a:pt x="77" y="37"/>
                      <a:pt x="72" y="26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12">
                <a:extLst>
                  <a:ext uri="{FF2B5EF4-FFF2-40B4-BE49-F238E27FC236}">
                    <a16:creationId xmlns:a16="http://schemas.microsoft.com/office/drawing/2014/main" id="{4C43DFB3-831A-4068-A30F-5BF4BE189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1560"/>
                <a:ext cx="81" cy="98"/>
              </a:xfrm>
              <a:custGeom>
                <a:avLst/>
                <a:gdLst>
                  <a:gd name="T0" fmla="*/ 61 w 61"/>
                  <a:gd name="T1" fmla="*/ 74 h 74"/>
                  <a:gd name="T2" fmla="*/ 39 w 61"/>
                  <a:gd name="T3" fmla="*/ 56 h 74"/>
                  <a:gd name="T4" fmla="*/ 17 w 61"/>
                  <a:gd name="T5" fmla="*/ 3 h 74"/>
                  <a:gd name="T6" fmla="*/ 3 w 61"/>
                  <a:gd name="T7" fmla="*/ 0 h 74"/>
                  <a:gd name="T8" fmla="*/ 26 w 61"/>
                  <a:gd name="T9" fmla="*/ 59 h 74"/>
                  <a:gd name="T10" fmla="*/ 61 w 61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4">
                    <a:moveTo>
                      <a:pt x="61" y="74"/>
                    </a:moveTo>
                    <a:cubicBezTo>
                      <a:pt x="52" y="73"/>
                      <a:pt x="47" y="63"/>
                      <a:pt x="39" y="56"/>
                    </a:cubicBezTo>
                    <a:cubicBezTo>
                      <a:pt x="25" y="43"/>
                      <a:pt x="15" y="22"/>
                      <a:pt x="17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7"/>
                      <a:pt x="5" y="40"/>
                      <a:pt x="26" y="59"/>
                    </a:cubicBezTo>
                    <a:cubicBezTo>
                      <a:pt x="39" y="70"/>
                      <a:pt x="49" y="73"/>
                      <a:pt x="61" y="74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13">
                <a:extLst>
                  <a:ext uri="{FF2B5EF4-FFF2-40B4-BE49-F238E27FC236}">
                    <a16:creationId xmlns:a16="http://schemas.microsoft.com/office/drawing/2014/main" id="{D556F5DC-DB6C-44A7-9C95-45EFF7311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14">
                <a:extLst>
                  <a:ext uri="{FF2B5EF4-FFF2-40B4-BE49-F238E27FC236}">
                    <a16:creationId xmlns:a16="http://schemas.microsoft.com/office/drawing/2014/main" id="{0D08A9FB-74C9-4A5B-8A38-F005266DE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15">
                <a:extLst>
                  <a:ext uri="{FF2B5EF4-FFF2-40B4-BE49-F238E27FC236}">
                    <a16:creationId xmlns:a16="http://schemas.microsoft.com/office/drawing/2014/main" id="{B6A499E4-B59C-42ED-95EB-862876991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1017"/>
                <a:ext cx="132" cy="121"/>
              </a:xfrm>
              <a:custGeom>
                <a:avLst/>
                <a:gdLst>
                  <a:gd name="T0" fmla="*/ 0 w 99"/>
                  <a:gd name="T1" fmla="*/ 91 h 91"/>
                  <a:gd name="T2" fmla="*/ 34 w 99"/>
                  <a:gd name="T3" fmla="*/ 81 h 91"/>
                  <a:gd name="T4" fmla="*/ 61 w 99"/>
                  <a:gd name="T5" fmla="*/ 64 h 91"/>
                  <a:gd name="T6" fmla="*/ 80 w 99"/>
                  <a:gd name="T7" fmla="*/ 25 h 91"/>
                  <a:gd name="T8" fmla="*/ 99 w 99"/>
                  <a:gd name="T9" fmla="*/ 0 h 91"/>
                  <a:gd name="T10" fmla="*/ 87 w 99"/>
                  <a:gd name="T11" fmla="*/ 1 h 91"/>
                  <a:gd name="T12" fmla="*/ 74 w 99"/>
                  <a:gd name="T13" fmla="*/ 21 h 91"/>
                  <a:gd name="T14" fmla="*/ 60 w 99"/>
                  <a:gd name="T15" fmla="*/ 51 h 91"/>
                  <a:gd name="T16" fmla="*/ 32 w 99"/>
                  <a:gd name="T17" fmla="*/ 70 h 91"/>
                  <a:gd name="T18" fmla="*/ 0 w 99"/>
                  <a:gd name="T1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91">
                    <a:moveTo>
                      <a:pt x="0" y="91"/>
                    </a:moveTo>
                    <a:cubicBezTo>
                      <a:pt x="8" y="84"/>
                      <a:pt x="24" y="87"/>
                      <a:pt x="34" y="81"/>
                    </a:cubicBezTo>
                    <a:cubicBezTo>
                      <a:pt x="45" y="75"/>
                      <a:pt x="51" y="73"/>
                      <a:pt x="61" y="64"/>
                    </a:cubicBezTo>
                    <a:cubicBezTo>
                      <a:pt x="72" y="53"/>
                      <a:pt x="76" y="40"/>
                      <a:pt x="80" y="25"/>
                    </a:cubicBezTo>
                    <a:cubicBezTo>
                      <a:pt x="83" y="16"/>
                      <a:pt x="95" y="6"/>
                      <a:pt x="99" y="0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0" y="11"/>
                      <a:pt x="77" y="10"/>
                      <a:pt x="74" y="21"/>
                    </a:cubicBezTo>
                    <a:cubicBezTo>
                      <a:pt x="70" y="33"/>
                      <a:pt x="67" y="44"/>
                      <a:pt x="60" y="51"/>
                    </a:cubicBezTo>
                    <a:cubicBezTo>
                      <a:pt x="52" y="58"/>
                      <a:pt x="42" y="64"/>
                      <a:pt x="32" y="70"/>
                    </a:cubicBezTo>
                    <a:cubicBezTo>
                      <a:pt x="21" y="76"/>
                      <a:pt x="10" y="82"/>
                      <a:pt x="0" y="91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16">
                <a:extLst>
                  <a:ext uri="{FF2B5EF4-FFF2-40B4-BE49-F238E27FC236}">
                    <a16:creationId xmlns:a16="http://schemas.microsoft.com/office/drawing/2014/main" id="{18AE01B2-713D-433E-8794-91FCCA260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961"/>
                <a:ext cx="104" cy="132"/>
              </a:xfrm>
              <a:custGeom>
                <a:avLst/>
                <a:gdLst>
                  <a:gd name="T0" fmla="*/ 78 w 78"/>
                  <a:gd name="T1" fmla="*/ 99 h 99"/>
                  <a:gd name="T2" fmla="*/ 17 w 78"/>
                  <a:gd name="T3" fmla="*/ 37 h 99"/>
                  <a:gd name="T4" fmla="*/ 15 w 78"/>
                  <a:gd name="T5" fmla="*/ 2 h 99"/>
                  <a:gd name="T6" fmla="*/ 6 w 78"/>
                  <a:gd name="T7" fmla="*/ 0 h 99"/>
                  <a:gd name="T8" fmla="*/ 10 w 78"/>
                  <a:gd name="T9" fmla="*/ 47 h 99"/>
                  <a:gd name="T10" fmla="*/ 78 w 78"/>
                  <a:gd name="T11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99">
                    <a:moveTo>
                      <a:pt x="78" y="99"/>
                    </a:moveTo>
                    <a:cubicBezTo>
                      <a:pt x="65" y="96"/>
                      <a:pt x="28" y="62"/>
                      <a:pt x="17" y="37"/>
                    </a:cubicBezTo>
                    <a:cubicBezTo>
                      <a:pt x="11" y="23"/>
                      <a:pt x="13" y="6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11"/>
                      <a:pt x="2" y="28"/>
                      <a:pt x="10" y="47"/>
                    </a:cubicBezTo>
                    <a:cubicBezTo>
                      <a:pt x="18" y="64"/>
                      <a:pt x="56" y="95"/>
                      <a:pt x="78" y="9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17">
                <a:extLst>
                  <a:ext uri="{FF2B5EF4-FFF2-40B4-BE49-F238E27FC236}">
                    <a16:creationId xmlns:a16="http://schemas.microsoft.com/office/drawing/2014/main" id="{192FA30D-E2AE-4CD4-9BBF-33B8CBA02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2" y="1387"/>
                <a:ext cx="79" cy="185"/>
              </a:xfrm>
              <a:custGeom>
                <a:avLst/>
                <a:gdLst>
                  <a:gd name="T0" fmla="*/ 45 w 59"/>
                  <a:gd name="T1" fmla="*/ 139 h 139"/>
                  <a:gd name="T2" fmla="*/ 49 w 59"/>
                  <a:gd name="T3" fmla="*/ 69 h 139"/>
                  <a:gd name="T4" fmla="*/ 8 w 59"/>
                  <a:gd name="T5" fmla="*/ 0 h 139"/>
                  <a:gd name="T6" fmla="*/ 0 w 59"/>
                  <a:gd name="T7" fmla="*/ 10 h 139"/>
                  <a:gd name="T8" fmla="*/ 39 w 59"/>
                  <a:gd name="T9" fmla="*/ 74 h 139"/>
                  <a:gd name="T10" fmla="*/ 45 w 59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39">
                    <a:moveTo>
                      <a:pt x="45" y="139"/>
                    </a:moveTo>
                    <a:cubicBezTo>
                      <a:pt x="46" y="108"/>
                      <a:pt x="59" y="91"/>
                      <a:pt x="49" y="69"/>
                    </a:cubicBezTo>
                    <a:cubicBezTo>
                      <a:pt x="41" y="50"/>
                      <a:pt x="26" y="12"/>
                      <a:pt x="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18"/>
                      <a:pt x="30" y="55"/>
                      <a:pt x="39" y="74"/>
                    </a:cubicBezTo>
                    <a:cubicBezTo>
                      <a:pt x="45" y="88"/>
                      <a:pt x="45" y="115"/>
                      <a:pt x="45" y="13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18">
                <a:extLst>
                  <a:ext uri="{FF2B5EF4-FFF2-40B4-BE49-F238E27FC236}">
                    <a16:creationId xmlns:a16="http://schemas.microsoft.com/office/drawing/2014/main" id="{A7CD79AD-CB7B-4ADB-AAD7-FC22B5072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5" y="1594"/>
                <a:ext cx="57" cy="237"/>
              </a:xfrm>
              <a:custGeom>
                <a:avLst/>
                <a:gdLst>
                  <a:gd name="T0" fmla="*/ 10 w 43"/>
                  <a:gd name="T1" fmla="*/ 178 h 178"/>
                  <a:gd name="T2" fmla="*/ 8 w 43"/>
                  <a:gd name="T3" fmla="*/ 8 h 178"/>
                  <a:gd name="T4" fmla="*/ 0 w 43"/>
                  <a:gd name="T5" fmla="*/ 0 h 178"/>
                  <a:gd name="T6" fmla="*/ 10 w 43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78">
                    <a:moveTo>
                      <a:pt x="10" y="178"/>
                    </a:moveTo>
                    <a:cubicBezTo>
                      <a:pt x="43" y="135"/>
                      <a:pt x="23" y="45"/>
                      <a:pt x="8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38"/>
                      <a:pt x="34" y="146"/>
                      <a:pt x="10" y="178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19">
                <a:extLst>
                  <a:ext uri="{FF2B5EF4-FFF2-40B4-BE49-F238E27FC236}">
                    <a16:creationId xmlns:a16="http://schemas.microsoft.com/office/drawing/2014/main" id="{5AECFC8C-F90C-4A1B-8854-7B29EA072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solidFill>
                <a:srgbClr val="C9C6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20">
                <a:extLst>
                  <a:ext uri="{FF2B5EF4-FFF2-40B4-BE49-F238E27FC236}">
                    <a16:creationId xmlns:a16="http://schemas.microsoft.com/office/drawing/2014/main" id="{23AAA981-06F5-4501-9639-4899ECC5D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Freeform 21">
                <a:extLst>
                  <a:ext uri="{FF2B5EF4-FFF2-40B4-BE49-F238E27FC236}">
                    <a16:creationId xmlns:a16="http://schemas.microsoft.com/office/drawing/2014/main" id="{7174C32F-941F-4CDC-B75B-37E2D2FB5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solidFill>
                <a:schemeClr val="accent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5" name="Freeform 22">
                <a:extLst>
                  <a:ext uri="{FF2B5EF4-FFF2-40B4-BE49-F238E27FC236}">
                    <a16:creationId xmlns:a16="http://schemas.microsoft.com/office/drawing/2014/main" id="{5A49EFD2-8786-491C-B80A-10A9A8FA6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6" name="Line 23">
                <a:extLst>
                  <a:ext uri="{FF2B5EF4-FFF2-40B4-BE49-F238E27FC236}">
                    <a16:creationId xmlns:a16="http://schemas.microsoft.com/office/drawing/2014/main" id="{FB4DBEFC-5C49-4380-950A-8AF9F3834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774"/>
                <a:ext cx="3" cy="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Line 24">
                <a:extLst>
                  <a:ext uri="{FF2B5EF4-FFF2-40B4-BE49-F238E27FC236}">
                    <a16:creationId xmlns:a16="http://schemas.microsoft.com/office/drawing/2014/main" id="{F332A536-BD1D-4480-88E6-338F95334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7" y="1738"/>
                <a:ext cx="165" cy="2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Line 25">
                <a:extLst>
                  <a:ext uri="{FF2B5EF4-FFF2-40B4-BE49-F238E27FC236}">
                    <a16:creationId xmlns:a16="http://schemas.microsoft.com/office/drawing/2014/main" id="{FB8356D6-5712-4863-B709-E1FDE4BE72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3" y="1718"/>
                <a:ext cx="165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Line 26">
                <a:extLst>
                  <a:ext uri="{FF2B5EF4-FFF2-40B4-BE49-F238E27FC236}">
                    <a16:creationId xmlns:a16="http://schemas.microsoft.com/office/drawing/2014/main" id="{73AB1266-E36B-486F-96AA-7F9C355719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5" y="1693"/>
                <a:ext cx="160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Line 27">
                <a:extLst>
                  <a:ext uri="{FF2B5EF4-FFF2-40B4-BE49-F238E27FC236}">
                    <a16:creationId xmlns:a16="http://schemas.microsoft.com/office/drawing/2014/main" id="{5689E81D-A028-4FA3-BFD2-6A83CC6AAC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2" y="1568"/>
                <a:ext cx="10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Line 28">
                <a:extLst>
                  <a:ext uri="{FF2B5EF4-FFF2-40B4-BE49-F238E27FC236}">
                    <a16:creationId xmlns:a16="http://schemas.microsoft.com/office/drawing/2014/main" id="{E7359125-257E-4EAC-A2B3-8C337F58A8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9" y="1473"/>
                <a:ext cx="5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Line 29">
                <a:extLst>
                  <a:ext uri="{FF2B5EF4-FFF2-40B4-BE49-F238E27FC236}">
                    <a16:creationId xmlns:a16="http://schemas.microsoft.com/office/drawing/2014/main" id="{C6BC59A4-E947-4661-8A36-28FBB0B429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5" y="1517"/>
                <a:ext cx="64" cy="7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Line 30">
                <a:extLst>
                  <a:ext uri="{FF2B5EF4-FFF2-40B4-BE49-F238E27FC236}">
                    <a16:creationId xmlns:a16="http://schemas.microsoft.com/office/drawing/2014/main" id="{EF0F651E-BF27-4431-B565-59C3EF954E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7" y="1612"/>
                <a:ext cx="135" cy="5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Line 31">
                <a:extLst>
                  <a:ext uri="{FF2B5EF4-FFF2-40B4-BE49-F238E27FC236}">
                    <a16:creationId xmlns:a16="http://schemas.microsoft.com/office/drawing/2014/main" id="{E7746E19-EC6B-4D67-8A7C-31A86DDB8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0" y="1716"/>
                <a:ext cx="187" cy="1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Line 32">
                <a:extLst>
                  <a:ext uri="{FF2B5EF4-FFF2-40B4-BE49-F238E27FC236}">
                    <a16:creationId xmlns:a16="http://schemas.microsoft.com/office/drawing/2014/main" id="{28DCDB04-475F-4F36-BEFC-A3A0DF339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1674"/>
                <a:ext cx="179" cy="3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Line 33">
                <a:extLst>
                  <a:ext uri="{FF2B5EF4-FFF2-40B4-BE49-F238E27FC236}">
                    <a16:creationId xmlns:a16="http://schemas.microsoft.com/office/drawing/2014/main" id="{C6A86850-D4FC-4A68-8C0E-2E9D69397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2" y="1640"/>
                <a:ext cx="164" cy="4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Line 34">
                <a:extLst>
                  <a:ext uri="{FF2B5EF4-FFF2-40B4-BE49-F238E27FC236}">
                    <a16:creationId xmlns:a16="http://schemas.microsoft.com/office/drawing/2014/main" id="{1BB80336-6AB3-4B31-BD02-3649779D2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588"/>
                <a:ext cx="124" cy="5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Line 35">
                <a:extLst>
                  <a:ext uri="{FF2B5EF4-FFF2-40B4-BE49-F238E27FC236}">
                    <a16:creationId xmlns:a16="http://schemas.microsoft.com/office/drawing/2014/main" id="{9C057A8E-BBC7-4F46-A42E-9F2D0AC722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6" y="1568"/>
                <a:ext cx="104" cy="7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Line 36">
                <a:extLst>
                  <a:ext uri="{FF2B5EF4-FFF2-40B4-BE49-F238E27FC236}">
                    <a16:creationId xmlns:a16="http://schemas.microsoft.com/office/drawing/2014/main" id="{6B84BEDE-2BF5-4756-B077-558C9CE067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2" y="1527"/>
                <a:ext cx="60" cy="8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Line 37">
                <a:extLst>
                  <a:ext uri="{FF2B5EF4-FFF2-40B4-BE49-F238E27FC236}">
                    <a16:creationId xmlns:a16="http://schemas.microsoft.com/office/drawing/2014/main" id="{EE12F5B2-254D-44E8-B895-8C29560A28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8" y="1479"/>
                <a:ext cx="31" cy="9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Line 38">
                <a:extLst>
                  <a:ext uri="{FF2B5EF4-FFF2-40B4-BE49-F238E27FC236}">
                    <a16:creationId xmlns:a16="http://schemas.microsoft.com/office/drawing/2014/main" id="{A0BF5214-E15F-4773-8855-9FC4054242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37" y="1497"/>
                <a:ext cx="36" cy="8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Line 39">
                <a:extLst>
                  <a:ext uri="{FF2B5EF4-FFF2-40B4-BE49-F238E27FC236}">
                    <a16:creationId xmlns:a16="http://schemas.microsoft.com/office/drawing/2014/main" id="{5DB83126-8F6D-40BF-B27D-C93F12BAC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8" y="1642"/>
                <a:ext cx="119" cy="3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Line 40">
                <a:extLst>
                  <a:ext uri="{FF2B5EF4-FFF2-40B4-BE49-F238E27FC236}">
                    <a16:creationId xmlns:a16="http://schemas.microsoft.com/office/drawing/2014/main" id="{324E6A27-740D-408F-BA13-86892274A1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7" y="1666"/>
                <a:ext cx="141" cy="3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Line 41">
                <a:extLst>
                  <a:ext uri="{FF2B5EF4-FFF2-40B4-BE49-F238E27FC236}">
                    <a16:creationId xmlns:a16="http://schemas.microsoft.com/office/drawing/2014/main" id="{01381A8B-971B-492E-B91C-E5B636F7F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24" y="1598"/>
                <a:ext cx="111" cy="5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Line 42">
                <a:extLst>
                  <a:ext uri="{FF2B5EF4-FFF2-40B4-BE49-F238E27FC236}">
                    <a16:creationId xmlns:a16="http://schemas.microsoft.com/office/drawing/2014/main" id="{E7334AFC-4D07-491D-B81E-10C28FE43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71" y="1551"/>
                <a:ext cx="85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Line 43">
                <a:extLst>
                  <a:ext uri="{FF2B5EF4-FFF2-40B4-BE49-F238E27FC236}">
                    <a16:creationId xmlns:a16="http://schemas.microsoft.com/office/drawing/2014/main" id="{E3325147-F4DD-4054-B992-2931BCCDF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25" y="1487"/>
                <a:ext cx="16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Line 44">
                <a:extLst>
                  <a:ext uri="{FF2B5EF4-FFF2-40B4-BE49-F238E27FC236}">
                    <a16:creationId xmlns:a16="http://schemas.microsoft.com/office/drawing/2014/main" id="{E56D6B3E-F5A1-4C27-9E86-C327C1CC85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5" y="1471"/>
                <a:ext cx="10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Line 45">
                <a:extLst>
                  <a:ext uri="{FF2B5EF4-FFF2-40B4-BE49-F238E27FC236}">
                    <a16:creationId xmlns:a16="http://schemas.microsoft.com/office/drawing/2014/main" id="{36742B5B-4841-4B97-A930-229FB8A7E1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1491"/>
                <a:ext cx="41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Line 46">
                <a:extLst>
                  <a:ext uri="{FF2B5EF4-FFF2-40B4-BE49-F238E27FC236}">
                    <a16:creationId xmlns:a16="http://schemas.microsoft.com/office/drawing/2014/main" id="{0A41EB46-1C38-4090-BFBE-1D136BD5A9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6" y="1545"/>
                <a:ext cx="70" cy="7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Line 47">
                <a:extLst>
                  <a:ext uri="{FF2B5EF4-FFF2-40B4-BE49-F238E27FC236}">
                    <a16:creationId xmlns:a16="http://schemas.microsoft.com/office/drawing/2014/main" id="{B6F9AF36-74E3-441D-826C-458910F3D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8" y="1519"/>
                <a:ext cx="51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Line 48">
                <a:extLst>
                  <a:ext uri="{FF2B5EF4-FFF2-40B4-BE49-F238E27FC236}">
                    <a16:creationId xmlns:a16="http://schemas.microsoft.com/office/drawing/2014/main" id="{BF470EE0-3607-4CBC-BCF6-313BB2F98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7" y="1500"/>
                <a:ext cx="4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Line 49">
                <a:extLst>
                  <a:ext uri="{FF2B5EF4-FFF2-40B4-BE49-F238E27FC236}">
                    <a16:creationId xmlns:a16="http://schemas.microsoft.com/office/drawing/2014/main" id="{9D35C55D-7622-44FB-9F5E-75C99B78C3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9" y="1483"/>
                <a:ext cx="22" cy="9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Line 50">
                <a:extLst>
                  <a:ext uri="{FF2B5EF4-FFF2-40B4-BE49-F238E27FC236}">
                    <a16:creationId xmlns:a16="http://schemas.microsoft.com/office/drawing/2014/main" id="{1EBC8A7B-650A-412E-A736-58A41ED49A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7" y="1475"/>
                <a:ext cx="20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Line 51">
                <a:extLst>
                  <a:ext uri="{FF2B5EF4-FFF2-40B4-BE49-F238E27FC236}">
                    <a16:creationId xmlns:a16="http://schemas.microsoft.com/office/drawing/2014/main" id="{71A5DD96-A698-42C2-9578-F2ED319EF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2" y="1473"/>
                <a:ext cx="24" cy="9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Line 52">
                <a:extLst>
                  <a:ext uri="{FF2B5EF4-FFF2-40B4-BE49-F238E27FC236}">
                    <a16:creationId xmlns:a16="http://schemas.microsoft.com/office/drawing/2014/main" id="{6171E7BE-CDA8-4660-A6E5-C983F4E60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7" y="1476"/>
                <a:ext cx="2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Line 53">
                <a:extLst>
                  <a:ext uri="{FF2B5EF4-FFF2-40B4-BE49-F238E27FC236}">
                    <a16:creationId xmlns:a16="http://schemas.microsoft.com/office/drawing/2014/main" id="{88CE23B3-6001-4DA5-84A7-61FE7AE53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0" y="1476"/>
                <a:ext cx="4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Line 54">
                <a:extLst>
                  <a:ext uri="{FF2B5EF4-FFF2-40B4-BE49-F238E27FC236}">
                    <a16:creationId xmlns:a16="http://schemas.microsoft.com/office/drawing/2014/main" id="{002D82E8-9A8F-4D08-9FFE-DA015C8090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6" y="1477"/>
                <a:ext cx="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Line 55">
                <a:extLst>
                  <a:ext uri="{FF2B5EF4-FFF2-40B4-BE49-F238E27FC236}">
                    <a16:creationId xmlns:a16="http://schemas.microsoft.com/office/drawing/2014/main" id="{5D4D637D-7311-47DD-9C38-5648C7976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50" y="1481"/>
                <a:ext cx="4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Line 56">
                <a:extLst>
                  <a:ext uri="{FF2B5EF4-FFF2-40B4-BE49-F238E27FC236}">
                    <a16:creationId xmlns:a16="http://schemas.microsoft.com/office/drawing/2014/main" id="{08290DDB-A382-43B8-9E94-5E93C6700C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85" y="1479"/>
                <a:ext cx="12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Line 57">
                <a:extLst>
                  <a:ext uri="{FF2B5EF4-FFF2-40B4-BE49-F238E27FC236}">
                    <a16:creationId xmlns:a16="http://schemas.microsoft.com/office/drawing/2014/main" id="{72EF2DE9-DD4E-41FB-ABA6-7454485CA6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02" y="1480"/>
                <a:ext cx="15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Line 58">
                <a:extLst>
                  <a:ext uri="{FF2B5EF4-FFF2-40B4-BE49-F238E27FC236}">
                    <a16:creationId xmlns:a16="http://schemas.microsoft.com/office/drawing/2014/main" id="{DE5F345F-DE5F-411D-A0C2-42B75D0339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2" y="1487"/>
                <a:ext cx="19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Line 59">
                <a:extLst>
                  <a:ext uri="{FF2B5EF4-FFF2-40B4-BE49-F238E27FC236}">
                    <a16:creationId xmlns:a16="http://schemas.microsoft.com/office/drawing/2014/main" id="{542441BF-14F8-412D-9266-C402C6E581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9" y="1491"/>
                <a:ext cx="26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Line 60">
                <a:extLst>
                  <a:ext uri="{FF2B5EF4-FFF2-40B4-BE49-F238E27FC236}">
                    <a16:creationId xmlns:a16="http://schemas.microsoft.com/office/drawing/2014/main" id="{2C0FA4C6-0676-4BF3-AD28-DBCCD080E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55" y="1512"/>
                <a:ext cx="51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Line 61">
                <a:extLst>
                  <a:ext uri="{FF2B5EF4-FFF2-40B4-BE49-F238E27FC236}">
                    <a16:creationId xmlns:a16="http://schemas.microsoft.com/office/drawing/2014/main" id="{4307BA77-8B9D-4644-91E9-75C8B824D9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07" y="1525"/>
                <a:ext cx="7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Line 62">
                <a:extLst>
                  <a:ext uri="{FF2B5EF4-FFF2-40B4-BE49-F238E27FC236}">
                    <a16:creationId xmlns:a16="http://schemas.microsoft.com/office/drawing/2014/main" id="{4A43EEBA-33A6-4127-B5BD-9D12A312C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91" y="1504"/>
                <a:ext cx="35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Line 63">
                <a:extLst>
                  <a:ext uri="{FF2B5EF4-FFF2-40B4-BE49-F238E27FC236}">
                    <a16:creationId xmlns:a16="http://schemas.microsoft.com/office/drawing/2014/main" id="{0A30BC61-4BCE-4134-A1C0-92CB102F9D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2" y="1508"/>
                <a:ext cx="38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Line 64">
                <a:extLst>
                  <a:ext uri="{FF2B5EF4-FFF2-40B4-BE49-F238E27FC236}">
                    <a16:creationId xmlns:a16="http://schemas.microsoft.com/office/drawing/2014/main" id="{38682545-9058-449B-A67E-6555FA2243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0" y="1519"/>
                <a:ext cx="54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Line 65">
                <a:extLst>
                  <a:ext uri="{FF2B5EF4-FFF2-40B4-BE49-F238E27FC236}">
                    <a16:creationId xmlns:a16="http://schemas.microsoft.com/office/drawing/2014/main" id="{A169F663-6E25-488E-B306-723C3C60D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38" y="1535"/>
                <a:ext cx="77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Line 66">
                <a:extLst>
                  <a:ext uri="{FF2B5EF4-FFF2-40B4-BE49-F238E27FC236}">
                    <a16:creationId xmlns:a16="http://schemas.microsoft.com/office/drawing/2014/main" id="{65BE370D-51E4-4EA6-9AF9-B810938ED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2" y="1614"/>
                <a:ext cx="114" cy="5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Line 67">
                <a:extLst>
                  <a:ext uri="{FF2B5EF4-FFF2-40B4-BE49-F238E27FC236}">
                    <a16:creationId xmlns:a16="http://schemas.microsoft.com/office/drawing/2014/main" id="{EB22E332-3162-4C13-AA90-BC9CAFB417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63" y="1500"/>
                <a:ext cx="3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Line 68">
                <a:extLst>
                  <a:ext uri="{FF2B5EF4-FFF2-40B4-BE49-F238E27FC236}">
                    <a16:creationId xmlns:a16="http://schemas.microsoft.com/office/drawing/2014/main" id="{18E52F6B-8320-401B-A188-6D9B3AC840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9" y="1496"/>
                <a:ext cx="29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Line 69">
                <a:extLst>
                  <a:ext uri="{FF2B5EF4-FFF2-40B4-BE49-F238E27FC236}">
                    <a16:creationId xmlns:a16="http://schemas.microsoft.com/office/drawing/2014/main" id="{0F6DFFAD-9A27-4639-84D4-3A30040BB8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3" y="1488"/>
                <a:ext cx="23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Line 70">
                <a:extLst>
                  <a:ext uri="{FF2B5EF4-FFF2-40B4-BE49-F238E27FC236}">
                    <a16:creationId xmlns:a16="http://schemas.microsoft.com/office/drawing/2014/main" id="{AF4F9AB6-CD65-42E5-8A2F-F1C4439A8C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1477"/>
                <a:ext cx="8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Line 71">
                <a:extLst>
                  <a:ext uri="{FF2B5EF4-FFF2-40B4-BE49-F238E27FC236}">
                    <a16:creationId xmlns:a16="http://schemas.microsoft.com/office/drawing/2014/main" id="{413D7540-A4E4-4984-B958-156B8BC4FE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7" y="1488"/>
                <a:ext cx="30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Line 72">
                <a:extLst>
                  <a:ext uri="{FF2B5EF4-FFF2-40B4-BE49-F238E27FC236}">
                    <a16:creationId xmlns:a16="http://schemas.microsoft.com/office/drawing/2014/main" id="{E6A77154-03BD-418F-B509-0B352287DC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3" y="1504"/>
                <a:ext cx="43" cy="7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Line 73">
                <a:extLst>
                  <a:ext uri="{FF2B5EF4-FFF2-40B4-BE49-F238E27FC236}">
                    <a16:creationId xmlns:a16="http://schemas.microsoft.com/office/drawing/2014/main" id="{812C6D85-0F66-46EE-B286-349E50817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2" y="1533"/>
                <a:ext cx="63" cy="7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Line 74">
                <a:extLst>
                  <a:ext uri="{FF2B5EF4-FFF2-40B4-BE49-F238E27FC236}">
                    <a16:creationId xmlns:a16="http://schemas.microsoft.com/office/drawing/2014/main" id="{8E227CD2-1798-428B-ACE4-EF2BF0071C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1" y="1558"/>
                <a:ext cx="75" cy="6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Line 75">
                <a:extLst>
                  <a:ext uri="{FF2B5EF4-FFF2-40B4-BE49-F238E27FC236}">
                    <a16:creationId xmlns:a16="http://schemas.microsoft.com/office/drawing/2014/main" id="{FC0252E4-F1AA-4F45-B92C-C9E9AD1D6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89" y="1743"/>
                <a:ext cx="209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Line 76">
                <a:extLst>
                  <a:ext uri="{FF2B5EF4-FFF2-40B4-BE49-F238E27FC236}">
                    <a16:creationId xmlns:a16="http://schemas.microsoft.com/office/drawing/2014/main" id="{0230A0DE-4F70-43A0-9722-0EDBB1CD28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93" y="1779"/>
                <a:ext cx="202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Line 77">
                <a:extLst>
                  <a:ext uri="{FF2B5EF4-FFF2-40B4-BE49-F238E27FC236}">
                    <a16:creationId xmlns:a16="http://schemas.microsoft.com/office/drawing/2014/main" id="{39B65A59-9CEE-4A97-B7C1-64043D14F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96" y="1806"/>
                <a:ext cx="201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Line 78">
                <a:extLst>
                  <a:ext uri="{FF2B5EF4-FFF2-40B4-BE49-F238E27FC236}">
                    <a16:creationId xmlns:a16="http://schemas.microsoft.com/office/drawing/2014/main" id="{944FDFF8-FA20-43C4-B8E1-88E059C2E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02" y="1825"/>
                <a:ext cx="201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Line 79">
                <a:extLst>
                  <a:ext uri="{FF2B5EF4-FFF2-40B4-BE49-F238E27FC236}">
                    <a16:creationId xmlns:a16="http://schemas.microsoft.com/office/drawing/2014/main" id="{4626E262-70AB-4EE6-BB83-54ED0EAD09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0" y="1843"/>
                <a:ext cx="185" cy="3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80">
                <a:extLst>
                  <a:ext uri="{FF2B5EF4-FFF2-40B4-BE49-F238E27FC236}">
                    <a16:creationId xmlns:a16="http://schemas.microsoft.com/office/drawing/2014/main" id="{18AD7499-B326-48E8-BF84-76D992F4D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1918"/>
                <a:ext cx="116" cy="195"/>
              </a:xfrm>
              <a:custGeom>
                <a:avLst/>
                <a:gdLst>
                  <a:gd name="T0" fmla="*/ 77 w 87"/>
                  <a:gd name="T1" fmla="*/ 0 h 147"/>
                  <a:gd name="T2" fmla="*/ 24 w 87"/>
                  <a:gd name="T3" fmla="*/ 119 h 147"/>
                  <a:gd name="T4" fmla="*/ 0 w 87"/>
                  <a:gd name="T5" fmla="*/ 121 h 147"/>
                  <a:gd name="T6" fmla="*/ 4 w 87"/>
                  <a:gd name="T7" fmla="*/ 147 h 147"/>
                  <a:gd name="T8" fmla="*/ 30 w 87"/>
                  <a:gd name="T9" fmla="*/ 127 h 147"/>
                  <a:gd name="T10" fmla="*/ 87 w 87"/>
                  <a:gd name="T11" fmla="*/ 0 h 147"/>
                  <a:gd name="T12" fmla="*/ 77 w 87"/>
                  <a:gd name="T1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147">
                    <a:moveTo>
                      <a:pt x="77" y="0"/>
                    </a:moveTo>
                    <a:cubicBezTo>
                      <a:pt x="77" y="27"/>
                      <a:pt x="66" y="98"/>
                      <a:pt x="24" y="119"/>
                    </a:cubicBezTo>
                    <a:cubicBezTo>
                      <a:pt x="18" y="122"/>
                      <a:pt x="8" y="121"/>
                      <a:pt x="0" y="121"/>
                    </a:cubicBezTo>
                    <a:cubicBezTo>
                      <a:pt x="4" y="147"/>
                      <a:pt x="4" y="147"/>
                      <a:pt x="4" y="147"/>
                    </a:cubicBezTo>
                    <a:cubicBezTo>
                      <a:pt x="13" y="146"/>
                      <a:pt x="22" y="131"/>
                      <a:pt x="30" y="127"/>
                    </a:cubicBezTo>
                    <a:cubicBezTo>
                      <a:pt x="75" y="103"/>
                      <a:pt x="87" y="29"/>
                      <a:pt x="87" y="0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B51C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89">
                <a:extLst>
                  <a:ext uri="{FF2B5EF4-FFF2-40B4-BE49-F238E27FC236}">
                    <a16:creationId xmlns:a16="http://schemas.microsoft.com/office/drawing/2014/main" id="{563FD5E6-CBDD-4B26-98A6-5917FCA14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" y="2108"/>
                <a:ext cx="60" cy="35"/>
              </a:xfrm>
              <a:custGeom>
                <a:avLst/>
                <a:gdLst>
                  <a:gd name="T0" fmla="*/ 1 w 45"/>
                  <a:gd name="T1" fmla="*/ 22 h 26"/>
                  <a:gd name="T2" fmla="*/ 12 w 45"/>
                  <a:gd name="T3" fmla="*/ 25 h 26"/>
                  <a:gd name="T4" fmla="*/ 27 w 45"/>
                  <a:gd name="T5" fmla="*/ 22 h 26"/>
                  <a:gd name="T6" fmla="*/ 38 w 45"/>
                  <a:gd name="T7" fmla="*/ 15 h 26"/>
                  <a:gd name="T8" fmla="*/ 45 w 45"/>
                  <a:gd name="T9" fmla="*/ 0 h 26"/>
                  <a:gd name="T10" fmla="*/ 25 w 45"/>
                  <a:gd name="T11" fmla="*/ 18 h 26"/>
                  <a:gd name="T12" fmla="*/ 13 w 45"/>
                  <a:gd name="T13" fmla="*/ 22 h 26"/>
                  <a:gd name="T14" fmla="*/ 1 w 45"/>
                  <a:gd name="T15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26">
                    <a:moveTo>
                      <a:pt x="1" y="22"/>
                    </a:moveTo>
                    <a:cubicBezTo>
                      <a:pt x="5" y="24"/>
                      <a:pt x="9" y="24"/>
                      <a:pt x="12" y="25"/>
                    </a:cubicBezTo>
                    <a:cubicBezTo>
                      <a:pt x="18" y="26"/>
                      <a:pt x="22" y="25"/>
                      <a:pt x="27" y="22"/>
                    </a:cubicBezTo>
                    <a:cubicBezTo>
                      <a:pt x="31" y="20"/>
                      <a:pt x="35" y="17"/>
                      <a:pt x="38" y="15"/>
                    </a:cubicBezTo>
                    <a:cubicBezTo>
                      <a:pt x="42" y="10"/>
                      <a:pt x="44" y="6"/>
                      <a:pt x="45" y="0"/>
                    </a:cubicBezTo>
                    <a:cubicBezTo>
                      <a:pt x="40" y="6"/>
                      <a:pt x="34" y="16"/>
                      <a:pt x="25" y="18"/>
                    </a:cubicBezTo>
                    <a:cubicBezTo>
                      <a:pt x="21" y="19"/>
                      <a:pt x="17" y="22"/>
                      <a:pt x="13" y="22"/>
                    </a:cubicBezTo>
                    <a:cubicBezTo>
                      <a:pt x="10" y="23"/>
                      <a:pt x="0" y="22"/>
                      <a:pt x="1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Freeform 90">
                <a:extLst>
                  <a:ext uri="{FF2B5EF4-FFF2-40B4-BE49-F238E27FC236}">
                    <a16:creationId xmlns:a16="http://schemas.microsoft.com/office/drawing/2014/main" id="{907C1E80-1DBA-4454-84C8-F972B846E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1613"/>
                <a:ext cx="912" cy="539"/>
              </a:xfrm>
              <a:custGeom>
                <a:avLst/>
                <a:gdLst>
                  <a:gd name="T0" fmla="*/ 65 w 685"/>
                  <a:gd name="T1" fmla="*/ 394 h 405"/>
                  <a:gd name="T2" fmla="*/ 243 w 685"/>
                  <a:gd name="T3" fmla="*/ 71 h 405"/>
                  <a:gd name="T4" fmla="*/ 404 w 685"/>
                  <a:gd name="T5" fmla="*/ 2 h 405"/>
                  <a:gd name="T6" fmla="*/ 589 w 685"/>
                  <a:gd name="T7" fmla="*/ 15 h 405"/>
                  <a:gd name="T8" fmla="*/ 674 w 685"/>
                  <a:gd name="T9" fmla="*/ 62 h 405"/>
                  <a:gd name="T10" fmla="*/ 685 w 685"/>
                  <a:gd name="T11" fmla="*/ 147 h 405"/>
                  <a:gd name="T12" fmla="*/ 655 w 685"/>
                  <a:gd name="T13" fmla="*/ 104 h 405"/>
                  <a:gd name="T14" fmla="*/ 609 w 685"/>
                  <a:gd name="T15" fmla="*/ 51 h 405"/>
                  <a:gd name="T16" fmla="*/ 540 w 685"/>
                  <a:gd name="T17" fmla="*/ 32 h 405"/>
                  <a:gd name="T18" fmla="*/ 463 w 685"/>
                  <a:gd name="T19" fmla="*/ 32 h 405"/>
                  <a:gd name="T20" fmla="*/ 315 w 685"/>
                  <a:gd name="T21" fmla="*/ 80 h 405"/>
                  <a:gd name="T22" fmla="*/ 243 w 685"/>
                  <a:gd name="T23" fmla="*/ 160 h 405"/>
                  <a:gd name="T24" fmla="*/ 171 w 685"/>
                  <a:gd name="T25" fmla="*/ 287 h 405"/>
                  <a:gd name="T26" fmla="*/ 65 w 685"/>
                  <a:gd name="T27" fmla="*/ 394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5" h="405">
                    <a:moveTo>
                      <a:pt x="65" y="394"/>
                    </a:moveTo>
                    <a:cubicBezTo>
                      <a:pt x="0" y="378"/>
                      <a:pt x="121" y="140"/>
                      <a:pt x="243" y="71"/>
                    </a:cubicBezTo>
                    <a:cubicBezTo>
                      <a:pt x="304" y="37"/>
                      <a:pt x="404" y="2"/>
                      <a:pt x="404" y="2"/>
                    </a:cubicBezTo>
                    <a:cubicBezTo>
                      <a:pt x="404" y="2"/>
                      <a:pt x="518" y="0"/>
                      <a:pt x="589" y="15"/>
                    </a:cubicBezTo>
                    <a:cubicBezTo>
                      <a:pt x="660" y="30"/>
                      <a:pt x="674" y="62"/>
                      <a:pt x="674" y="62"/>
                    </a:cubicBezTo>
                    <a:cubicBezTo>
                      <a:pt x="685" y="147"/>
                      <a:pt x="685" y="147"/>
                      <a:pt x="685" y="147"/>
                    </a:cubicBezTo>
                    <a:cubicBezTo>
                      <a:pt x="655" y="104"/>
                      <a:pt x="655" y="104"/>
                      <a:pt x="655" y="104"/>
                    </a:cubicBezTo>
                    <a:cubicBezTo>
                      <a:pt x="655" y="104"/>
                      <a:pt x="621" y="54"/>
                      <a:pt x="609" y="51"/>
                    </a:cubicBezTo>
                    <a:cubicBezTo>
                      <a:pt x="597" y="48"/>
                      <a:pt x="540" y="32"/>
                      <a:pt x="540" y="32"/>
                    </a:cubicBezTo>
                    <a:cubicBezTo>
                      <a:pt x="540" y="32"/>
                      <a:pt x="503" y="26"/>
                      <a:pt x="463" y="32"/>
                    </a:cubicBezTo>
                    <a:cubicBezTo>
                      <a:pt x="423" y="38"/>
                      <a:pt x="353" y="59"/>
                      <a:pt x="315" y="80"/>
                    </a:cubicBezTo>
                    <a:cubicBezTo>
                      <a:pt x="277" y="101"/>
                      <a:pt x="243" y="160"/>
                      <a:pt x="243" y="160"/>
                    </a:cubicBezTo>
                    <a:cubicBezTo>
                      <a:pt x="243" y="160"/>
                      <a:pt x="182" y="275"/>
                      <a:pt x="171" y="287"/>
                    </a:cubicBezTo>
                    <a:cubicBezTo>
                      <a:pt x="159" y="299"/>
                      <a:pt x="108" y="405"/>
                      <a:pt x="65" y="394"/>
                    </a:cubicBezTo>
                    <a:close/>
                  </a:path>
                </a:pathLst>
              </a:custGeom>
              <a:solidFill>
                <a:srgbClr val="D2D0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91">
                <a:extLst>
                  <a:ext uri="{FF2B5EF4-FFF2-40B4-BE49-F238E27FC236}">
                    <a16:creationId xmlns:a16="http://schemas.microsoft.com/office/drawing/2014/main" id="{4B7CA29B-EFCF-4275-B1B9-90A685C6D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5D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92">
                <a:extLst>
                  <a:ext uri="{FF2B5EF4-FFF2-40B4-BE49-F238E27FC236}">
                    <a16:creationId xmlns:a16="http://schemas.microsoft.com/office/drawing/2014/main" id="{CF5D9546-1F88-4045-A64E-D53610D63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4D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93">
                <a:extLst>
                  <a:ext uri="{FF2B5EF4-FFF2-40B4-BE49-F238E27FC236}">
                    <a16:creationId xmlns:a16="http://schemas.microsoft.com/office/drawing/2014/main" id="{F7B8D3A6-8039-4739-A842-D81E260CC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3D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94">
                <a:extLst>
                  <a:ext uri="{FF2B5EF4-FFF2-40B4-BE49-F238E27FC236}">
                    <a16:creationId xmlns:a16="http://schemas.microsoft.com/office/drawing/2014/main" id="{ED6103F7-034B-4C6E-B475-C4132AF64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2D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95">
                <a:extLst>
                  <a:ext uri="{FF2B5EF4-FFF2-40B4-BE49-F238E27FC236}">
                    <a16:creationId xmlns:a16="http://schemas.microsoft.com/office/drawing/2014/main" id="{0A4DEA44-E930-489F-B095-343164311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1D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Freeform 96">
                <a:extLst>
                  <a:ext uri="{FF2B5EF4-FFF2-40B4-BE49-F238E27FC236}">
                    <a16:creationId xmlns:a16="http://schemas.microsoft.com/office/drawing/2014/main" id="{AD581CF6-8013-485E-BA82-B6C63CAF1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0D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97">
                <a:extLst>
                  <a:ext uri="{FF2B5EF4-FFF2-40B4-BE49-F238E27FC236}">
                    <a16:creationId xmlns:a16="http://schemas.microsoft.com/office/drawing/2014/main" id="{C37C492D-694D-4AFC-BB4E-3F890A540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DFD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98">
                <a:extLst>
                  <a:ext uri="{FF2B5EF4-FFF2-40B4-BE49-F238E27FC236}">
                    <a16:creationId xmlns:a16="http://schemas.microsoft.com/office/drawing/2014/main" id="{5F83FFB2-D3A7-470E-89C2-1AA83D625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ED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99">
                <a:extLst>
                  <a:ext uri="{FF2B5EF4-FFF2-40B4-BE49-F238E27FC236}">
                    <a16:creationId xmlns:a16="http://schemas.microsoft.com/office/drawing/2014/main" id="{14C5539B-2620-4984-8DAE-7508AE329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DD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5" name="Freeform 100">
                <a:extLst>
                  <a:ext uri="{FF2B5EF4-FFF2-40B4-BE49-F238E27FC236}">
                    <a16:creationId xmlns:a16="http://schemas.microsoft.com/office/drawing/2014/main" id="{F1E5896E-8C3A-43DB-8426-140A8BA19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C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101">
                <a:extLst>
                  <a:ext uri="{FF2B5EF4-FFF2-40B4-BE49-F238E27FC236}">
                    <a16:creationId xmlns:a16="http://schemas.microsoft.com/office/drawing/2014/main" id="{55B08F38-6663-43CC-BAD2-6E24D1457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B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102">
                <a:extLst>
                  <a:ext uri="{FF2B5EF4-FFF2-40B4-BE49-F238E27FC236}">
                    <a16:creationId xmlns:a16="http://schemas.microsoft.com/office/drawing/2014/main" id="{9F5000C3-1F9B-4943-BCC3-B07AB0D1E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AD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103">
                <a:extLst>
                  <a:ext uri="{FF2B5EF4-FFF2-40B4-BE49-F238E27FC236}">
                    <a16:creationId xmlns:a16="http://schemas.microsoft.com/office/drawing/2014/main" id="{76AE9F86-2E22-4B81-8B2C-5DEE6B26F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9C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104">
                <a:extLst>
                  <a:ext uri="{FF2B5EF4-FFF2-40B4-BE49-F238E27FC236}">
                    <a16:creationId xmlns:a16="http://schemas.microsoft.com/office/drawing/2014/main" id="{736139F0-0217-421F-8656-34C3701AD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8C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Freeform 105">
                <a:extLst>
                  <a:ext uri="{FF2B5EF4-FFF2-40B4-BE49-F238E27FC236}">
                    <a16:creationId xmlns:a16="http://schemas.microsoft.com/office/drawing/2014/main" id="{06B99170-FF31-4D9E-8B22-460B8547D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7C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106">
                <a:extLst>
                  <a:ext uri="{FF2B5EF4-FFF2-40B4-BE49-F238E27FC236}">
                    <a16:creationId xmlns:a16="http://schemas.microsoft.com/office/drawing/2014/main" id="{E7ABDC10-9972-4E69-8FCF-D73518422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6C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107">
                <a:extLst>
                  <a:ext uri="{FF2B5EF4-FFF2-40B4-BE49-F238E27FC236}">
                    <a16:creationId xmlns:a16="http://schemas.microsoft.com/office/drawing/2014/main" id="{E663940B-19E4-4FE1-8B54-6EFF56580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5C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Freeform 108">
                <a:extLst>
                  <a:ext uri="{FF2B5EF4-FFF2-40B4-BE49-F238E27FC236}">
                    <a16:creationId xmlns:a16="http://schemas.microsoft.com/office/drawing/2014/main" id="{1756D3FC-558F-41A1-8608-4E633C062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4C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109">
                <a:extLst>
                  <a:ext uri="{FF2B5EF4-FFF2-40B4-BE49-F238E27FC236}">
                    <a16:creationId xmlns:a16="http://schemas.microsoft.com/office/drawing/2014/main" id="{85A200C2-2CA0-46B0-BF01-8480B7F5F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3C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110">
                <a:extLst>
                  <a:ext uri="{FF2B5EF4-FFF2-40B4-BE49-F238E27FC236}">
                    <a16:creationId xmlns:a16="http://schemas.microsoft.com/office/drawing/2014/main" id="{85830FD8-12FE-4A32-80CC-156371A32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2C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111">
                <a:extLst>
                  <a:ext uri="{FF2B5EF4-FFF2-40B4-BE49-F238E27FC236}">
                    <a16:creationId xmlns:a16="http://schemas.microsoft.com/office/drawing/2014/main" id="{B76DA433-7A04-4C5C-B541-B865ADBE4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1C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Freeform 112">
                <a:extLst>
                  <a:ext uri="{FF2B5EF4-FFF2-40B4-BE49-F238E27FC236}">
                    <a16:creationId xmlns:a16="http://schemas.microsoft.com/office/drawing/2014/main" id="{6FA345B6-2291-4DCB-935C-040B3B03C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0C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113">
                <a:extLst>
                  <a:ext uri="{FF2B5EF4-FFF2-40B4-BE49-F238E27FC236}">
                    <a16:creationId xmlns:a16="http://schemas.microsoft.com/office/drawing/2014/main" id="{EAF77535-0177-4505-A54F-A6DD2AA1F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CFC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114">
                <a:extLst>
                  <a:ext uri="{FF2B5EF4-FFF2-40B4-BE49-F238E27FC236}">
                    <a16:creationId xmlns:a16="http://schemas.microsoft.com/office/drawing/2014/main" id="{E34CC646-1E4F-463B-B3DB-5D1DA4127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EC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Freeform 115">
                <a:extLst>
                  <a:ext uri="{FF2B5EF4-FFF2-40B4-BE49-F238E27FC236}">
                    <a16:creationId xmlns:a16="http://schemas.microsoft.com/office/drawing/2014/main" id="{AAEEEF7D-21CB-46C7-8908-C5BAAE6D6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DC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116">
                <a:extLst>
                  <a:ext uri="{FF2B5EF4-FFF2-40B4-BE49-F238E27FC236}">
                    <a16:creationId xmlns:a16="http://schemas.microsoft.com/office/drawing/2014/main" id="{00F6646C-CED7-4AA1-83C5-2F16355BF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CC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117">
                <a:extLst>
                  <a:ext uri="{FF2B5EF4-FFF2-40B4-BE49-F238E27FC236}">
                    <a16:creationId xmlns:a16="http://schemas.microsoft.com/office/drawing/2014/main" id="{407ABD8E-AEEF-495C-983B-7235F654F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BC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118">
                <a:extLst>
                  <a:ext uri="{FF2B5EF4-FFF2-40B4-BE49-F238E27FC236}">
                    <a16:creationId xmlns:a16="http://schemas.microsoft.com/office/drawing/2014/main" id="{34356803-15EE-4064-A4B1-FDB46BE6C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AC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119">
                <a:extLst>
                  <a:ext uri="{FF2B5EF4-FFF2-40B4-BE49-F238E27FC236}">
                    <a16:creationId xmlns:a16="http://schemas.microsoft.com/office/drawing/2014/main" id="{D14DB44B-D3FC-4012-BB63-E14C3ACA4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9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120">
                <a:extLst>
                  <a:ext uri="{FF2B5EF4-FFF2-40B4-BE49-F238E27FC236}">
                    <a16:creationId xmlns:a16="http://schemas.microsoft.com/office/drawing/2014/main" id="{9C9C704C-DB56-455B-8655-AEE657EB7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8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121">
                <a:extLst>
                  <a:ext uri="{FF2B5EF4-FFF2-40B4-BE49-F238E27FC236}">
                    <a16:creationId xmlns:a16="http://schemas.microsoft.com/office/drawing/2014/main" id="{E79119B3-9B78-4FCF-9A27-88F109E7F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7B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122">
                <a:extLst>
                  <a:ext uri="{FF2B5EF4-FFF2-40B4-BE49-F238E27FC236}">
                    <a16:creationId xmlns:a16="http://schemas.microsoft.com/office/drawing/2014/main" id="{0CD71572-8F86-4500-8871-B8AB0B038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6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123">
                <a:extLst>
                  <a:ext uri="{FF2B5EF4-FFF2-40B4-BE49-F238E27FC236}">
                    <a16:creationId xmlns:a16="http://schemas.microsoft.com/office/drawing/2014/main" id="{177E46F4-DDE4-47A6-94FF-07165CEAF7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5B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124">
                <a:extLst>
                  <a:ext uri="{FF2B5EF4-FFF2-40B4-BE49-F238E27FC236}">
                    <a16:creationId xmlns:a16="http://schemas.microsoft.com/office/drawing/2014/main" id="{1FC4F84E-159E-4976-A8CF-B6A4A77DC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4B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125">
                <a:extLst>
                  <a:ext uri="{FF2B5EF4-FFF2-40B4-BE49-F238E27FC236}">
                    <a16:creationId xmlns:a16="http://schemas.microsoft.com/office/drawing/2014/main" id="{81B2AAEB-E772-4A75-9EAD-415820154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3B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Freeform 126">
                <a:extLst>
                  <a:ext uri="{FF2B5EF4-FFF2-40B4-BE49-F238E27FC236}">
                    <a16:creationId xmlns:a16="http://schemas.microsoft.com/office/drawing/2014/main" id="{A8A1937D-ADC1-4F63-B0F2-0AD03D70B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2B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127">
                <a:extLst>
                  <a:ext uri="{FF2B5EF4-FFF2-40B4-BE49-F238E27FC236}">
                    <a16:creationId xmlns:a16="http://schemas.microsoft.com/office/drawing/2014/main" id="{F5CD9804-ECC4-4CF2-B801-5ED3C412D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1B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Freeform 128">
                <a:extLst>
                  <a:ext uri="{FF2B5EF4-FFF2-40B4-BE49-F238E27FC236}">
                    <a16:creationId xmlns:a16="http://schemas.microsoft.com/office/drawing/2014/main" id="{F04F6E0B-BB3B-4A8A-8941-5C222B6C2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0B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129">
                <a:extLst>
                  <a:ext uri="{FF2B5EF4-FFF2-40B4-BE49-F238E27FC236}">
                    <a16:creationId xmlns:a16="http://schemas.microsoft.com/office/drawing/2014/main" id="{E7830B68-1C31-4A5B-B15B-AAF9A3D5E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FB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130">
                <a:extLst>
                  <a:ext uri="{FF2B5EF4-FFF2-40B4-BE49-F238E27FC236}">
                    <a16:creationId xmlns:a16="http://schemas.microsoft.com/office/drawing/2014/main" id="{08875FFA-D035-46B7-83F1-58889E5B8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EB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131">
                <a:extLst>
                  <a:ext uri="{FF2B5EF4-FFF2-40B4-BE49-F238E27FC236}">
                    <a16:creationId xmlns:a16="http://schemas.microsoft.com/office/drawing/2014/main" id="{C3B68BF1-837D-46AA-93A7-066C52503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DB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132">
                <a:extLst>
                  <a:ext uri="{FF2B5EF4-FFF2-40B4-BE49-F238E27FC236}">
                    <a16:creationId xmlns:a16="http://schemas.microsoft.com/office/drawing/2014/main" id="{85EDCDD6-97C4-483A-9347-09C6D5F92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CB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Freeform 133">
                <a:extLst>
                  <a:ext uri="{FF2B5EF4-FFF2-40B4-BE49-F238E27FC236}">
                    <a16:creationId xmlns:a16="http://schemas.microsoft.com/office/drawing/2014/main" id="{B4FC49E8-AE1A-4758-8A9C-3B1325704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B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134">
                <a:extLst>
                  <a:ext uri="{FF2B5EF4-FFF2-40B4-BE49-F238E27FC236}">
                    <a16:creationId xmlns:a16="http://schemas.microsoft.com/office/drawing/2014/main" id="{EAB5B225-69B9-40A2-B4B2-9D5B214D0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AB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135">
                <a:extLst>
                  <a:ext uri="{FF2B5EF4-FFF2-40B4-BE49-F238E27FC236}">
                    <a16:creationId xmlns:a16="http://schemas.microsoft.com/office/drawing/2014/main" id="{040764B5-2C87-42E5-AD4A-28E59266A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9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136">
                <a:extLst>
                  <a:ext uri="{FF2B5EF4-FFF2-40B4-BE49-F238E27FC236}">
                    <a16:creationId xmlns:a16="http://schemas.microsoft.com/office/drawing/2014/main" id="{33F60A22-AB31-437B-B7ED-06C9C21DD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8A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137">
                <a:extLst>
                  <a:ext uri="{FF2B5EF4-FFF2-40B4-BE49-F238E27FC236}">
                    <a16:creationId xmlns:a16="http://schemas.microsoft.com/office/drawing/2014/main" id="{DE333656-C071-4A67-9FC0-9FCC78DDF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7A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138">
                <a:extLst>
                  <a:ext uri="{FF2B5EF4-FFF2-40B4-BE49-F238E27FC236}">
                    <a16:creationId xmlns:a16="http://schemas.microsoft.com/office/drawing/2014/main" id="{192408DD-52E3-4B9A-BE76-22FBD660E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6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139">
                <a:extLst>
                  <a:ext uri="{FF2B5EF4-FFF2-40B4-BE49-F238E27FC236}">
                    <a16:creationId xmlns:a16="http://schemas.microsoft.com/office/drawing/2014/main" id="{062D3E49-37D9-4D54-805D-E7BA49F18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5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140">
                <a:extLst>
                  <a:ext uri="{FF2B5EF4-FFF2-40B4-BE49-F238E27FC236}">
                    <a16:creationId xmlns:a16="http://schemas.microsoft.com/office/drawing/2014/main" id="{DC16674F-0C69-4440-9CF0-4C43E2E7D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4A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141">
                <a:extLst>
                  <a:ext uri="{FF2B5EF4-FFF2-40B4-BE49-F238E27FC236}">
                    <a16:creationId xmlns:a16="http://schemas.microsoft.com/office/drawing/2014/main" id="{64C0F10E-E79E-437C-855F-906A07EA2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3A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142">
                <a:extLst>
                  <a:ext uri="{FF2B5EF4-FFF2-40B4-BE49-F238E27FC236}">
                    <a16:creationId xmlns:a16="http://schemas.microsoft.com/office/drawing/2014/main" id="{9B2FB9B7-45AA-41F1-B23B-7668A71DF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2A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143">
                <a:extLst>
                  <a:ext uri="{FF2B5EF4-FFF2-40B4-BE49-F238E27FC236}">
                    <a16:creationId xmlns:a16="http://schemas.microsoft.com/office/drawing/2014/main" id="{69F05D29-88B7-4246-B1A8-FBAB3C72B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1A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144">
                <a:extLst>
                  <a:ext uri="{FF2B5EF4-FFF2-40B4-BE49-F238E27FC236}">
                    <a16:creationId xmlns:a16="http://schemas.microsoft.com/office/drawing/2014/main" id="{95C879BA-8A55-4E5C-8332-7A7C71CCE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0A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145">
                <a:extLst>
                  <a:ext uri="{FF2B5EF4-FFF2-40B4-BE49-F238E27FC236}">
                    <a16:creationId xmlns:a16="http://schemas.microsoft.com/office/drawing/2014/main" id="{A52128F2-0E3E-4DC9-9C19-0B1872D61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FA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146">
                <a:extLst>
                  <a:ext uri="{FF2B5EF4-FFF2-40B4-BE49-F238E27FC236}">
                    <a16:creationId xmlns:a16="http://schemas.microsoft.com/office/drawing/2014/main" id="{2E72A1F6-62AD-4F23-8C67-CB759543D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EA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147">
                <a:extLst>
                  <a:ext uri="{FF2B5EF4-FFF2-40B4-BE49-F238E27FC236}">
                    <a16:creationId xmlns:a16="http://schemas.microsoft.com/office/drawing/2014/main" id="{54F384A1-1A36-4D5F-8260-F5917CF9B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DA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148">
                <a:extLst>
                  <a:ext uri="{FF2B5EF4-FFF2-40B4-BE49-F238E27FC236}">
                    <a16:creationId xmlns:a16="http://schemas.microsoft.com/office/drawing/2014/main" id="{BF59B8C5-E41F-4E8C-B94F-6F3DA3860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CA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Freeform 149">
                <a:extLst>
                  <a:ext uri="{FF2B5EF4-FFF2-40B4-BE49-F238E27FC236}">
                    <a16:creationId xmlns:a16="http://schemas.microsoft.com/office/drawing/2014/main" id="{F203E3DD-9369-4D89-A49F-554945031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BA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150">
                <a:extLst>
                  <a:ext uri="{FF2B5EF4-FFF2-40B4-BE49-F238E27FC236}">
                    <a16:creationId xmlns:a16="http://schemas.microsoft.com/office/drawing/2014/main" id="{7EB8BB3D-0FA8-40B0-A376-2FE827976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AA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151">
                <a:extLst>
                  <a:ext uri="{FF2B5EF4-FFF2-40B4-BE49-F238E27FC236}">
                    <a16:creationId xmlns:a16="http://schemas.microsoft.com/office/drawing/2014/main" id="{FA79F90C-D92B-4517-9A1B-E5028E0BE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9A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152">
                <a:extLst>
                  <a:ext uri="{FF2B5EF4-FFF2-40B4-BE49-F238E27FC236}">
                    <a16:creationId xmlns:a16="http://schemas.microsoft.com/office/drawing/2014/main" id="{9901A999-FB5F-43BE-81AD-983C1C983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8A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153">
                <a:extLst>
                  <a:ext uri="{FF2B5EF4-FFF2-40B4-BE49-F238E27FC236}">
                    <a16:creationId xmlns:a16="http://schemas.microsoft.com/office/drawing/2014/main" id="{C4BFB18C-9661-4F79-A4DE-5DC251571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79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154">
                <a:extLst>
                  <a:ext uri="{FF2B5EF4-FFF2-40B4-BE49-F238E27FC236}">
                    <a16:creationId xmlns:a16="http://schemas.microsoft.com/office/drawing/2014/main" id="{72D8DDE2-E062-456F-9A3A-4CD0172F7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69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155">
                <a:extLst>
                  <a:ext uri="{FF2B5EF4-FFF2-40B4-BE49-F238E27FC236}">
                    <a16:creationId xmlns:a16="http://schemas.microsoft.com/office/drawing/2014/main" id="{B8E2810B-9622-455E-B148-BE1F90263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59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Freeform 156">
                <a:extLst>
                  <a:ext uri="{FF2B5EF4-FFF2-40B4-BE49-F238E27FC236}">
                    <a16:creationId xmlns:a16="http://schemas.microsoft.com/office/drawing/2014/main" id="{4ECEC99D-D990-416D-B71C-EEC5AB036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49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157">
                <a:extLst>
                  <a:ext uri="{FF2B5EF4-FFF2-40B4-BE49-F238E27FC236}">
                    <a16:creationId xmlns:a16="http://schemas.microsoft.com/office/drawing/2014/main" id="{D7B97FE6-55E8-46A1-97CC-9FD6BA452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3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158">
                <a:extLst>
                  <a:ext uri="{FF2B5EF4-FFF2-40B4-BE49-F238E27FC236}">
                    <a16:creationId xmlns:a16="http://schemas.microsoft.com/office/drawing/2014/main" id="{D9D5F4FC-C890-469E-B7C9-1BCA3F51B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2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159">
                <a:extLst>
                  <a:ext uri="{FF2B5EF4-FFF2-40B4-BE49-F238E27FC236}">
                    <a16:creationId xmlns:a16="http://schemas.microsoft.com/office/drawing/2014/main" id="{BD4A8271-ED60-4E1D-B49F-57951100C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19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160">
                <a:extLst>
                  <a:ext uri="{FF2B5EF4-FFF2-40B4-BE49-F238E27FC236}">
                    <a16:creationId xmlns:a16="http://schemas.microsoft.com/office/drawing/2014/main" id="{87A10BA6-2DE6-450F-811C-2B9B48859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09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161">
                <a:extLst>
                  <a:ext uri="{FF2B5EF4-FFF2-40B4-BE49-F238E27FC236}">
                    <a16:creationId xmlns:a16="http://schemas.microsoft.com/office/drawing/2014/main" id="{BC85C895-937D-46E1-9A69-00AC9C05B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A09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162">
                <a:extLst>
                  <a:ext uri="{FF2B5EF4-FFF2-40B4-BE49-F238E27FC236}">
                    <a16:creationId xmlns:a16="http://schemas.microsoft.com/office/drawing/2014/main" id="{6D231C59-4BE8-45C8-B62F-C5517D763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9F9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163">
                <a:extLst>
                  <a:ext uri="{FF2B5EF4-FFF2-40B4-BE49-F238E27FC236}">
                    <a16:creationId xmlns:a16="http://schemas.microsoft.com/office/drawing/2014/main" id="{9FB0FF00-E68B-4262-8631-FF7C52B2A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E9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164">
                <a:extLst>
                  <a:ext uri="{FF2B5EF4-FFF2-40B4-BE49-F238E27FC236}">
                    <a16:creationId xmlns:a16="http://schemas.microsoft.com/office/drawing/2014/main" id="{22F010BB-C078-4945-9D02-06A5F5E2A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D9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165">
                <a:extLst>
                  <a:ext uri="{FF2B5EF4-FFF2-40B4-BE49-F238E27FC236}">
                    <a16:creationId xmlns:a16="http://schemas.microsoft.com/office/drawing/2014/main" id="{3CEC07EA-79F5-44DE-93AF-2ADBF95BA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C9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166">
                <a:extLst>
                  <a:ext uri="{FF2B5EF4-FFF2-40B4-BE49-F238E27FC236}">
                    <a16:creationId xmlns:a16="http://schemas.microsoft.com/office/drawing/2014/main" id="{0F249F79-7A3B-4D2B-B784-8381598B7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B9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167">
                <a:extLst>
                  <a:ext uri="{FF2B5EF4-FFF2-40B4-BE49-F238E27FC236}">
                    <a16:creationId xmlns:a16="http://schemas.microsoft.com/office/drawing/2014/main" id="{5E2DE541-D5E1-4AA3-86A8-C542796E9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A9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168">
                <a:extLst>
                  <a:ext uri="{FF2B5EF4-FFF2-40B4-BE49-F238E27FC236}">
                    <a16:creationId xmlns:a16="http://schemas.microsoft.com/office/drawing/2014/main" id="{4BB9411D-5B42-40D0-8541-6654D81C8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99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169">
                <a:extLst>
                  <a:ext uri="{FF2B5EF4-FFF2-40B4-BE49-F238E27FC236}">
                    <a16:creationId xmlns:a16="http://schemas.microsoft.com/office/drawing/2014/main" id="{16182FED-09E8-441D-9CCC-32E1D8F7A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89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Freeform 170">
                <a:extLst>
                  <a:ext uri="{FF2B5EF4-FFF2-40B4-BE49-F238E27FC236}">
                    <a16:creationId xmlns:a16="http://schemas.microsoft.com/office/drawing/2014/main" id="{3BE5991E-D887-4287-BB81-3E7F87A6E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78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Freeform 171">
                <a:extLst>
                  <a:ext uri="{FF2B5EF4-FFF2-40B4-BE49-F238E27FC236}">
                    <a16:creationId xmlns:a16="http://schemas.microsoft.com/office/drawing/2014/main" id="{94BBB097-884C-4964-B3C8-D51FFE0AB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68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172">
                <a:extLst>
                  <a:ext uri="{FF2B5EF4-FFF2-40B4-BE49-F238E27FC236}">
                    <a16:creationId xmlns:a16="http://schemas.microsoft.com/office/drawing/2014/main" id="{2B4B1518-7A78-4C87-9150-4E5C6F83C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58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173">
                <a:extLst>
                  <a:ext uri="{FF2B5EF4-FFF2-40B4-BE49-F238E27FC236}">
                    <a16:creationId xmlns:a16="http://schemas.microsoft.com/office/drawing/2014/main" id="{02D5EC16-0632-4443-94AC-DEB58057C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48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Freeform 174">
                <a:extLst>
                  <a:ext uri="{FF2B5EF4-FFF2-40B4-BE49-F238E27FC236}">
                    <a16:creationId xmlns:a16="http://schemas.microsoft.com/office/drawing/2014/main" id="{3956742A-FFB9-4424-9312-07034B913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38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175">
                <a:extLst>
                  <a:ext uri="{FF2B5EF4-FFF2-40B4-BE49-F238E27FC236}">
                    <a16:creationId xmlns:a16="http://schemas.microsoft.com/office/drawing/2014/main" id="{29BAE19B-256F-415E-8033-407604155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28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176">
                <a:extLst>
                  <a:ext uri="{FF2B5EF4-FFF2-40B4-BE49-F238E27FC236}">
                    <a16:creationId xmlns:a16="http://schemas.microsoft.com/office/drawing/2014/main" id="{BE276C37-74B3-483A-A9CA-923B94B13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18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177">
                <a:extLst>
                  <a:ext uri="{FF2B5EF4-FFF2-40B4-BE49-F238E27FC236}">
                    <a16:creationId xmlns:a16="http://schemas.microsoft.com/office/drawing/2014/main" id="{5DE45E37-6BAB-44F0-A374-E7AD5D22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90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178">
                <a:extLst>
                  <a:ext uri="{FF2B5EF4-FFF2-40B4-BE49-F238E27FC236}">
                    <a16:creationId xmlns:a16="http://schemas.microsoft.com/office/drawing/2014/main" id="{618C0381-5E20-47A6-B0B8-E34E4DAB7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8F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179">
                <a:extLst>
                  <a:ext uri="{FF2B5EF4-FFF2-40B4-BE49-F238E27FC236}">
                    <a16:creationId xmlns:a16="http://schemas.microsoft.com/office/drawing/2014/main" id="{F0A3DA3E-97C7-425C-94D1-A91AA477A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E8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180">
                <a:extLst>
                  <a:ext uri="{FF2B5EF4-FFF2-40B4-BE49-F238E27FC236}">
                    <a16:creationId xmlns:a16="http://schemas.microsoft.com/office/drawing/2014/main" id="{F1AFF0E7-670A-4AED-96F3-05D4ABF28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D8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181">
                <a:extLst>
                  <a:ext uri="{FF2B5EF4-FFF2-40B4-BE49-F238E27FC236}">
                    <a16:creationId xmlns:a16="http://schemas.microsoft.com/office/drawing/2014/main" id="{456AF9B5-ED3E-4668-B67C-74A3368C8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C8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182">
                <a:extLst>
                  <a:ext uri="{FF2B5EF4-FFF2-40B4-BE49-F238E27FC236}">
                    <a16:creationId xmlns:a16="http://schemas.microsoft.com/office/drawing/2014/main" id="{26F6CD4D-D15E-497E-925C-47BE9FA4F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B8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183">
                <a:extLst>
                  <a:ext uri="{FF2B5EF4-FFF2-40B4-BE49-F238E27FC236}">
                    <a16:creationId xmlns:a16="http://schemas.microsoft.com/office/drawing/2014/main" id="{C8897F78-1A69-4220-879B-D70AFCC6F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A8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184">
                <a:extLst>
                  <a:ext uri="{FF2B5EF4-FFF2-40B4-BE49-F238E27FC236}">
                    <a16:creationId xmlns:a16="http://schemas.microsoft.com/office/drawing/2014/main" id="{588FDBEC-446F-4BF5-B0F9-02EA5F7C1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98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185">
                <a:extLst>
                  <a:ext uri="{FF2B5EF4-FFF2-40B4-BE49-F238E27FC236}">
                    <a16:creationId xmlns:a16="http://schemas.microsoft.com/office/drawing/2014/main" id="{6E58DB5A-3CFB-47D4-9225-76F34D4D9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88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186">
                <a:extLst>
                  <a:ext uri="{FF2B5EF4-FFF2-40B4-BE49-F238E27FC236}">
                    <a16:creationId xmlns:a16="http://schemas.microsoft.com/office/drawing/2014/main" id="{1E1BD700-264C-48A9-9108-B601B2521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78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187">
                <a:extLst>
                  <a:ext uri="{FF2B5EF4-FFF2-40B4-BE49-F238E27FC236}">
                    <a16:creationId xmlns:a16="http://schemas.microsoft.com/office/drawing/2014/main" id="{6B267B4E-744A-4D50-8A13-1FF21C8E5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67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188">
                <a:extLst>
                  <a:ext uri="{FF2B5EF4-FFF2-40B4-BE49-F238E27FC236}">
                    <a16:creationId xmlns:a16="http://schemas.microsoft.com/office/drawing/2014/main" id="{CDB93B18-85EC-4789-A9AC-2802C949D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57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189">
                <a:extLst>
                  <a:ext uri="{FF2B5EF4-FFF2-40B4-BE49-F238E27FC236}">
                    <a16:creationId xmlns:a16="http://schemas.microsoft.com/office/drawing/2014/main" id="{6311E348-F488-40D1-878B-6F58519A1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47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190">
                <a:extLst>
                  <a:ext uri="{FF2B5EF4-FFF2-40B4-BE49-F238E27FC236}">
                    <a16:creationId xmlns:a16="http://schemas.microsoft.com/office/drawing/2014/main" id="{F4E74BA8-7121-4AF8-B603-95A913657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37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191">
                <a:extLst>
                  <a:ext uri="{FF2B5EF4-FFF2-40B4-BE49-F238E27FC236}">
                    <a16:creationId xmlns:a16="http://schemas.microsoft.com/office/drawing/2014/main" id="{4A4248F9-14C5-4894-A707-31CEEF054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27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192">
                <a:extLst>
                  <a:ext uri="{FF2B5EF4-FFF2-40B4-BE49-F238E27FC236}">
                    <a16:creationId xmlns:a16="http://schemas.microsoft.com/office/drawing/2014/main" id="{C2F502B2-D22E-44CC-A706-FF9340472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17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193">
                <a:extLst>
                  <a:ext uri="{FF2B5EF4-FFF2-40B4-BE49-F238E27FC236}">
                    <a16:creationId xmlns:a16="http://schemas.microsoft.com/office/drawing/2014/main" id="{0CE9608A-EA87-4CDE-9785-FF91F5B29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07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194">
                <a:extLst>
                  <a:ext uri="{FF2B5EF4-FFF2-40B4-BE49-F238E27FC236}">
                    <a16:creationId xmlns:a16="http://schemas.microsoft.com/office/drawing/2014/main" id="{937B37D0-BD21-49CF-B3F2-8F7FBB9852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7F7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195">
                <a:extLst>
                  <a:ext uri="{FF2B5EF4-FFF2-40B4-BE49-F238E27FC236}">
                    <a16:creationId xmlns:a16="http://schemas.microsoft.com/office/drawing/2014/main" id="{05C3A798-219D-4B1F-B834-B43F40E39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E7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196">
                <a:extLst>
                  <a:ext uri="{FF2B5EF4-FFF2-40B4-BE49-F238E27FC236}">
                    <a16:creationId xmlns:a16="http://schemas.microsoft.com/office/drawing/2014/main" id="{C760850B-FDA0-440C-9EAD-4F1DC6A0B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D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197">
                <a:extLst>
                  <a:ext uri="{FF2B5EF4-FFF2-40B4-BE49-F238E27FC236}">
                    <a16:creationId xmlns:a16="http://schemas.microsoft.com/office/drawing/2014/main" id="{961F338F-8EA0-4E59-A7AF-2D34EAD13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C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198">
                <a:extLst>
                  <a:ext uri="{FF2B5EF4-FFF2-40B4-BE49-F238E27FC236}">
                    <a16:creationId xmlns:a16="http://schemas.microsoft.com/office/drawing/2014/main" id="{2A4A4D5B-B8CA-4F13-B370-70CC4C3A9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B7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199">
                <a:extLst>
                  <a:ext uri="{FF2B5EF4-FFF2-40B4-BE49-F238E27FC236}">
                    <a16:creationId xmlns:a16="http://schemas.microsoft.com/office/drawing/2014/main" id="{C1A775D0-ECF4-4E44-98F1-A7925ABC5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A7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200">
                <a:extLst>
                  <a:ext uri="{FF2B5EF4-FFF2-40B4-BE49-F238E27FC236}">
                    <a16:creationId xmlns:a16="http://schemas.microsoft.com/office/drawing/2014/main" id="{54981399-BC9F-4DC7-AD9D-92CB53FD9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97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201">
                <a:extLst>
                  <a:ext uri="{FF2B5EF4-FFF2-40B4-BE49-F238E27FC236}">
                    <a16:creationId xmlns:a16="http://schemas.microsoft.com/office/drawing/2014/main" id="{8D439D7F-8D09-4AFB-A818-F7CAE00E7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87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Freeform 202">
                <a:extLst>
                  <a:ext uri="{FF2B5EF4-FFF2-40B4-BE49-F238E27FC236}">
                    <a16:creationId xmlns:a16="http://schemas.microsoft.com/office/drawing/2014/main" id="{591EA3CA-AF47-4BE3-B746-B1E22264E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B2B2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8" name="Freeform 203">
                <a:extLst>
                  <a:ext uri="{FF2B5EF4-FFF2-40B4-BE49-F238E27FC236}">
                    <a16:creationId xmlns:a16="http://schemas.microsoft.com/office/drawing/2014/main" id="{E3B36C97-6381-4C82-85A4-C1CBE335D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1890"/>
                <a:ext cx="112" cy="76"/>
              </a:xfrm>
              <a:custGeom>
                <a:avLst/>
                <a:gdLst>
                  <a:gd name="T0" fmla="*/ 2 w 84"/>
                  <a:gd name="T1" fmla="*/ 33 h 57"/>
                  <a:gd name="T2" fmla="*/ 45 w 84"/>
                  <a:gd name="T3" fmla="*/ 55 h 57"/>
                  <a:gd name="T4" fmla="*/ 83 w 84"/>
                  <a:gd name="T5" fmla="*/ 24 h 57"/>
                  <a:gd name="T6" fmla="*/ 40 w 84"/>
                  <a:gd name="T7" fmla="*/ 2 h 57"/>
                  <a:gd name="T8" fmla="*/ 2 w 84"/>
                  <a:gd name="T9" fmla="*/ 3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57">
                    <a:moveTo>
                      <a:pt x="2" y="33"/>
                    </a:moveTo>
                    <a:cubicBezTo>
                      <a:pt x="3" y="47"/>
                      <a:pt x="23" y="57"/>
                      <a:pt x="45" y="55"/>
                    </a:cubicBezTo>
                    <a:cubicBezTo>
                      <a:pt x="67" y="52"/>
                      <a:pt x="84" y="39"/>
                      <a:pt x="83" y="24"/>
                    </a:cubicBezTo>
                    <a:cubicBezTo>
                      <a:pt x="81" y="10"/>
                      <a:pt x="62" y="0"/>
                      <a:pt x="40" y="2"/>
                    </a:cubicBezTo>
                    <a:cubicBezTo>
                      <a:pt x="17" y="5"/>
                      <a:pt x="0" y="18"/>
                      <a:pt x="2" y="33"/>
                    </a:cubicBezTo>
                    <a:close/>
                  </a:path>
                </a:pathLst>
              </a:custGeom>
              <a:solidFill>
                <a:srgbClr val="F4BA4D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676" name="Freeform 206">
              <a:extLst>
                <a:ext uri="{FF2B5EF4-FFF2-40B4-BE49-F238E27FC236}">
                  <a16:creationId xmlns:a16="http://schemas.microsoft.com/office/drawing/2014/main" id="{C93EC3A8-0698-4525-A350-3B4990E51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2067"/>
              <a:ext cx="62" cy="20"/>
            </a:xfrm>
            <a:custGeom>
              <a:avLst/>
              <a:gdLst>
                <a:gd name="T0" fmla="*/ 1 w 47"/>
                <a:gd name="T1" fmla="*/ 5 h 15"/>
                <a:gd name="T2" fmla="*/ 9 w 47"/>
                <a:gd name="T3" fmla="*/ 2 h 15"/>
                <a:gd name="T4" fmla="*/ 24 w 47"/>
                <a:gd name="T5" fmla="*/ 3 h 15"/>
                <a:gd name="T6" fmla="*/ 37 w 47"/>
                <a:gd name="T7" fmla="*/ 7 h 15"/>
                <a:gd name="T8" fmla="*/ 47 w 47"/>
                <a:gd name="T9" fmla="*/ 15 h 15"/>
                <a:gd name="T10" fmla="*/ 27 w 47"/>
                <a:gd name="T11" fmla="*/ 8 h 15"/>
                <a:gd name="T12" fmla="*/ 10 w 47"/>
                <a:gd name="T13" fmla="*/ 4 h 15"/>
                <a:gd name="T14" fmla="*/ 1 w 47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15">
                  <a:moveTo>
                    <a:pt x="1" y="5"/>
                  </a:moveTo>
                  <a:cubicBezTo>
                    <a:pt x="3" y="2"/>
                    <a:pt x="7" y="4"/>
                    <a:pt x="9" y="2"/>
                  </a:cubicBezTo>
                  <a:cubicBezTo>
                    <a:pt x="13" y="0"/>
                    <a:pt x="19" y="3"/>
                    <a:pt x="24" y="3"/>
                  </a:cubicBezTo>
                  <a:cubicBezTo>
                    <a:pt x="29" y="4"/>
                    <a:pt x="34" y="6"/>
                    <a:pt x="37" y="7"/>
                  </a:cubicBezTo>
                  <a:cubicBezTo>
                    <a:pt x="42" y="8"/>
                    <a:pt x="45" y="11"/>
                    <a:pt x="47" y="15"/>
                  </a:cubicBezTo>
                  <a:cubicBezTo>
                    <a:pt x="41" y="12"/>
                    <a:pt x="34" y="9"/>
                    <a:pt x="27" y="8"/>
                  </a:cubicBezTo>
                  <a:cubicBezTo>
                    <a:pt x="23" y="7"/>
                    <a:pt x="14" y="4"/>
                    <a:pt x="10" y="4"/>
                  </a:cubicBezTo>
                  <a:cubicBezTo>
                    <a:pt x="8" y="5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E9BB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Freeform 212">
              <a:extLst>
                <a:ext uri="{FF2B5EF4-FFF2-40B4-BE49-F238E27FC236}">
                  <a16:creationId xmlns:a16="http://schemas.microsoft.com/office/drawing/2014/main" id="{91A05D1D-192B-4FEC-9CC5-5269D8A53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1617"/>
              <a:ext cx="698" cy="455"/>
            </a:xfrm>
            <a:custGeom>
              <a:avLst/>
              <a:gdLst>
                <a:gd name="T0" fmla="*/ 256 w 524"/>
                <a:gd name="T1" fmla="*/ 28 h 342"/>
                <a:gd name="T2" fmla="*/ 97 w 524"/>
                <a:gd name="T3" fmla="*/ 109 h 342"/>
                <a:gd name="T4" fmla="*/ 233 w 524"/>
                <a:gd name="T5" fmla="*/ 332 h 342"/>
                <a:gd name="T6" fmla="*/ 406 w 524"/>
                <a:gd name="T7" fmla="*/ 281 h 342"/>
                <a:gd name="T8" fmla="*/ 456 w 524"/>
                <a:gd name="T9" fmla="*/ 273 h 342"/>
                <a:gd name="T10" fmla="*/ 503 w 524"/>
                <a:gd name="T11" fmla="*/ 111 h 342"/>
                <a:gd name="T12" fmla="*/ 256 w 524"/>
                <a:gd name="T13" fmla="*/ 28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342">
                  <a:moveTo>
                    <a:pt x="256" y="28"/>
                  </a:moveTo>
                  <a:cubicBezTo>
                    <a:pt x="196" y="40"/>
                    <a:pt x="124" y="73"/>
                    <a:pt x="97" y="109"/>
                  </a:cubicBezTo>
                  <a:cubicBezTo>
                    <a:pt x="69" y="144"/>
                    <a:pt x="0" y="310"/>
                    <a:pt x="233" y="332"/>
                  </a:cubicBezTo>
                  <a:cubicBezTo>
                    <a:pt x="342" y="342"/>
                    <a:pt x="393" y="286"/>
                    <a:pt x="406" y="281"/>
                  </a:cubicBezTo>
                  <a:cubicBezTo>
                    <a:pt x="418" y="276"/>
                    <a:pt x="441" y="286"/>
                    <a:pt x="456" y="273"/>
                  </a:cubicBezTo>
                  <a:cubicBezTo>
                    <a:pt x="472" y="261"/>
                    <a:pt x="524" y="164"/>
                    <a:pt x="503" y="111"/>
                  </a:cubicBezTo>
                  <a:cubicBezTo>
                    <a:pt x="476" y="44"/>
                    <a:pt x="395" y="0"/>
                    <a:pt x="256" y="28"/>
                  </a:cubicBezTo>
                  <a:close/>
                </a:path>
              </a:pathLst>
            </a:custGeom>
            <a:noFill/>
            <a:ln w="952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69" name="Rectangle 868">
            <a:extLst>
              <a:ext uri="{FF2B5EF4-FFF2-40B4-BE49-F238E27FC236}">
                <a16:creationId xmlns:a16="http://schemas.microsoft.com/office/drawing/2014/main" id="{B1F0415B-2E05-4803-AD56-F9CD5CC234F3}"/>
              </a:ext>
            </a:extLst>
          </p:cNvPr>
          <p:cNvSpPr/>
          <p:nvPr/>
        </p:nvSpPr>
        <p:spPr>
          <a:xfrm>
            <a:off x="321847" y="4197556"/>
            <a:ext cx="1936011" cy="186095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0" name="Freeform 757">
            <a:extLst>
              <a:ext uri="{FF2B5EF4-FFF2-40B4-BE49-F238E27FC236}">
                <a16:creationId xmlns:a16="http://schemas.microsoft.com/office/drawing/2014/main" id="{DBD6C112-3840-4345-BBFA-A05B8E78C476}"/>
              </a:ext>
            </a:extLst>
          </p:cNvPr>
          <p:cNvSpPr/>
          <p:nvPr/>
        </p:nvSpPr>
        <p:spPr>
          <a:xfrm>
            <a:off x="1091969" y="5055863"/>
            <a:ext cx="382578" cy="192468"/>
          </a:xfrm>
          <a:custGeom>
            <a:avLst/>
            <a:gdLst>
              <a:gd name="connsiteX0" fmla="*/ 1200150 w 1200150"/>
              <a:gd name="connsiteY0" fmla="*/ 531735 h 531735"/>
              <a:gd name="connsiteX1" fmla="*/ 666750 w 1200150"/>
              <a:gd name="connsiteY1" fmla="*/ 17385 h 531735"/>
              <a:gd name="connsiteX2" fmla="*/ 0 w 1200150"/>
              <a:gd name="connsiteY2" fmla="*/ 118985 h 531735"/>
              <a:gd name="connsiteX0" fmla="*/ 1159669 w 1159669"/>
              <a:gd name="connsiteY0" fmla="*/ 564573 h 564573"/>
              <a:gd name="connsiteX1" fmla="*/ 666750 w 1159669"/>
              <a:gd name="connsiteY1" fmla="*/ 19267 h 564573"/>
              <a:gd name="connsiteX2" fmla="*/ 0 w 1159669"/>
              <a:gd name="connsiteY2" fmla="*/ 120867 h 564573"/>
              <a:gd name="connsiteX0" fmla="*/ 1183482 w 1183482"/>
              <a:gd name="connsiteY0" fmla="*/ 564573 h 564573"/>
              <a:gd name="connsiteX1" fmla="*/ 690563 w 1183482"/>
              <a:gd name="connsiteY1" fmla="*/ 19267 h 564573"/>
              <a:gd name="connsiteX2" fmla="*/ 0 w 1183482"/>
              <a:gd name="connsiteY2" fmla="*/ 120867 h 564573"/>
              <a:gd name="connsiteX0" fmla="*/ 1183482 w 1183482"/>
              <a:gd name="connsiteY0" fmla="*/ 524565 h 524565"/>
              <a:gd name="connsiteX1" fmla="*/ 706965 w 1183482"/>
              <a:gd name="connsiteY1" fmla="*/ 24364 h 524565"/>
              <a:gd name="connsiteX2" fmla="*/ 0 w 1183482"/>
              <a:gd name="connsiteY2" fmla="*/ 80859 h 524565"/>
              <a:gd name="connsiteX0" fmla="*/ 1105573 w 1105573"/>
              <a:gd name="connsiteY0" fmla="*/ 545936 h 545936"/>
              <a:gd name="connsiteX1" fmla="*/ 629056 w 1105573"/>
              <a:gd name="connsiteY1" fmla="*/ 45735 h 545936"/>
              <a:gd name="connsiteX2" fmla="*/ 0 w 1105573"/>
              <a:gd name="connsiteY2" fmla="*/ 20221 h 545936"/>
              <a:gd name="connsiteX0" fmla="*/ 1105573 w 1105573"/>
              <a:gd name="connsiteY0" fmla="*/ 565984 h 565984"/>
              <a:gd name="connsiteX1" fmla="*/ 629056 w 1105573"/>
              <a:gd name="connsiteY1" fmla="*/ 65783 h 565984"/>
              <a:gd name="connsiteX2" fmla="*/ 0 w 1105573"/>
              <a:gd name="connsiteY2" fmla="*/ 7465 h 565984"/>
              <a:gd name="connsiteX0" fmla="*/ 1109673 w 1109673"/>
              <a:gd name="connsiteY0" fmla="*/ 533175 h 533175"/>
              <a:gd name="connsiteX1" fmla="*/ 633156 w 1109673"/>
              <a:gd name="connsiteY1" fmla="*/ 32974 h 533175"/>
              <a:gd name="connsiteX2" fmla="*/ 0 w 1109673"/>
              <a:gd name="connsiteY2" fmla="*/ 44364 h 533175"/>
              <a:gd name="connsiteX0" fmla="*/ 1093271 w 1093271"/>
              <a:gd name="connsiteY0" fmla="*/ 550006 h 550006"/>
              <a:gd name="connsiteX1" fmla="*/ 616754 w 1093271"/>
              <a:gd name="connsiteY1" fmla="*/ 49805 h 550006"/>
              <a:gd name="connsiteX2" fmla="*/ 0 w 1093271"/>
              <a:gd name="connsiteY2" fmla="*/ 16090 h 55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3271" h="550006">
                <a:moveTo>
                  <a:pt x="1093271" y="550006"/>
                </a:moveTo>
                <a:cubicBezTo>
                  <a:pt x="926583" y="327227"/>
                  <a:pt x="814001" y="123756"/>
                  <a:pt x="616754" y="49805"/>
                </a:cubicBezTo>
                <a:cubicBezTo>
                  <a:pt x="419507" y="-24146"/>
                  <a:pt x="113242" y="2332"/>
                  <a:pt x="0" y="16090"/>
                </a:cubicBezTo>
              </a:path>
            </a:pathLst>
          </a:custGeom>
          <a:noFill/>
          <a:ln>
            <a:solidFill>
              <a:schemeClr val="accent1"/>
            </a:solidFill>
            <a:headEnd type="oval"/>
            <a:tailEnd type="triangle"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18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03E1AB19-CC92-42C5-AF29-ECD10235111B}"/>
              </a:ext>
            </a:extLst>
          </p:cNvPr>
          <p:cNvSpPr/>
          <p:nvPr/>
        </p:nvSpPr>
        <p:spPr>
          <a:xfrm>
            <a:off x="9959910" y="4175457"/>
            <a:ext cx="1936011" cy="186095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2" name="Group 871">
            <a:extLst>
              <a:ext uri="{FF2B5EF4-FFF2-40B4-BE49-F238E27FC236}">
                <a16:creationId xmlns:a16="http://schemas.microsoft.com/office/drawing/2014/main" id="{9CBCB08E-57D3-45C6-952E-284D1E523A12}"/>
              </a:ext>
            </a:extLst>
          </p:cNvPr>
          <p:cNvGrpSpPr/>
          <p:nvPr/>
        </p:nvGrpSpPr>
        <p:grpSpPr>
          <a:xfrm>
            <a:off x="10091083" y="4627267"/>
            <a:ext cx="979950" cy="630246"/>
            <a:chOff x="2838450" y="2197100"/>
            <a:chExt cx="2800350" cy="1801019"/>
          </a:xfrm>
          <a:effectLst>
            <a:glow rad="101600">
              <a:schemeClr val="bg1">
                <a:alpha val="60000"/>
              </a:schemeClr>
            </a:glow>
          </a:effectLst>
        </p:grpSpPr>
        <p:sp>
          <p:nvSpPr>
            <p:cNvPr id="873" name="Freeform 756">
              <a:extLst>
                <a:ext uri="{FF2B5EF4-FFF2-40B4-BE49-F238E27FC236}">
                  <a16:creationId xmlns:a16="http://schemas.microsoft.com/office/drawing/2014/main" id="{1764340A-6702-4559-8CC0-4564BDF442FA}"/>
                </a:ext>
              </a:extLst>
            </p:cNvPr>
            <p:cNvSpPr/>
            <p:nvPr/>
          </p:nvSpPr>
          <p:spPr>
            <a:xfrm>
              <a:off x="2838450" y="2874919"/>
              <a:ext cx="454819" cy="133393"/>
            </a:xfrm>
            <a:custGeom>
              <a:avLst/>
              <a:gdLst>
                <a:gd name="connsiteX0" fmla="*/ 457200 w 457200"/>
                <a:gd name="connsiteY0" fmla="*/ 128631 h 128631"/>
                <a:gd name="connsiteX1" fmla="*/ 311150 w 457200"/>
                <a:gd name="connsiteY1" fmla="*/ 1631 h 128631"/>
                <a:gd name="connsiteX2" fmla="*/ 0 w 457200"/>
                <a:gd name="connsiteY2" fmla="*/ 58781 h 128631"/>
                <a:gd name="connsiteX0" fmla="*/ 457200 w 457200"/>
                <a:gd name="connsiteY0" fmla="*/ 128631 h 128631"/>
                <a:gd name="connsiteX1" fmla="*/ 311150 w 457200"/>
                <a:gd name="connsiteY1" fmla="*/ 1631 h 128631"/>
                <a:gd name="connsiteX2" fmla="*/ 0 w 457200"/>
                <a:gd name="connsiteY2" fmla="*/ 58781 h 128631"/>
                <a:gd name="connsiteX0" fmla="*/ 450056 w 450056"/>
                <a:gd name="connsiteY0" fmla="*/ 128631 h 128631"/>
                <a:gd name="connsiteX1" fmla="*/ 311150 w 450056"/>
                <a:gd name="connsiteY1" fmla="*/ 1631 h 128631"/>
                <a:gd name="connsiteX2" fmla="*/ 0 w 450056"/>
                <a:gd name="connsiteY2" fmla="*/ 58781 h 128631"/>
                <a:gd name="connsiteX0" fmla="*/ 454819 w 454819"/>
                <a:gd name="connsiteY0" fmla="*/ 128631 h 128631"/>
                <a:gd name="connsiteX1" fmla="*/ 311150 w 454819"/>
                <a:gd name="connsiteY1" fmla="*/ 1631 h 128631"/>
                <a:gd name="connsiteX2" fmla="*/ 0 w 454819"/>
                <a:gd name="connsiteY2" fmla="*/ 58781 h 128631"/>
                <a:gd name="connsiteX0" fmla="*/ 454819 w 454819"/>
                <a:gd name="connsiteY0" fmla="*/ 133393 h 133393"/>
                <a:gd name="connsiteX1" fmla="*/ 311150 w 454819"/>
                <a:gd name="connsiteY1" fmla="*/ 1631 h 133393"/>
                <a:gd name="connsiteX2" fmla="*/ 0 w 454819"/>
                <a:gd name="connsiteY2" fmla="*/ 58781 h 13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19" h="133393">
                  <a:moveTo>
                    <a:pt x="454819" y="133393"/>
                  </a:moveTo>
                  <a:cubicBezTo>
                    <a:pt x="434181" y="59045"/>
                    <a:pt x="387350" y="13273"/>
                    <a:pt x="311150" y="1631"/>
                  </a:cubicBezTo>
                  <a:cubicBezTo>
                    <a:pt x="234950" y="-10011"/>
                    <a:pt x="31750" y="43964"/>
                    <a:pt x="0" y="58781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4" name="Freeform 760">
              <a:extLst>
                <a:ext uri="{FF2B5EF4-FFF2-40B4-BE49-F238E27FC236}">
                  <a16:creationId xmlns:a16="http://schemas.microsoft.com/office/drawing/2014/main" id="{36F8160C-EC9E-4635-BA41-3B062CA7D24B}"/>
                </a:ext>
              </a:extLst>
            </p:cNvPr>
            <p:cNvSpPr/>
            <p:nvPr/>
          </p:nvSpPr>
          <p:spPr>
            <a:xfrm>
              <a:off x="3274306" y="2197100"/>
              <a:ext cx="548394" cy="1403350"/>
            </a:xfrm>
            <a:custGeom>
              <a:avLst/>
              <a:gdLst>
                <a:gd name="connsiteX0" fmla="*/ 548394 w 548394"/>
                <a:gd name="connsiteY0" fmla="*/ 1403350 h 1403350"/>
                <a:gd name="connsiteX1" fmla="*/ 2294 w 548394"/>
                <a:gd name="connsiteY1" fmla="*/ 742950 h 1403350"/>
                <a:gd name="connsiteX2" fmla="*/ 389644 w 548394"/>
                <a:gd name="connsiteY2" fmla="*/ 0 h 140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394" h="1403350">
                  <a:moveTo>
                    <a:pt x="548394" y="1403350"/>
                  </a:moveTo>
                  <a:cubicBezTo>
                    <a:pt x="288573" y="1190096"/>
                    <a:pt x="28752" y="976842"/>
                    <a:pt x="2294" y="742950"/>
                  </a:cubicBezTo>
                  <a:cubicBezTo>
                    <a:pt x="-24164" y="509058"/>
                    <a:pt x="182740" y="254529"/>
                    <a:pt x="389644" y="0"/>
                  </a:cubicBezTo>
                </a:path>
              </a:pathLst>
            </a:custGeom>
            <a:noFill/>
            <a:ln>
              <a:solidFill>
                <a:schemeClr val="accent5"/>
              </a:solidFill>
              <a:headEnd type="non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5" name="Freeform 761">
              <a:extLst>
                <a:ext uri="{FF2B5EF4-FFF2-40B4-BE49-F238E27FC236}">
                  <a16:creationId xmlns:a16="http://schemas.microsoft.com/office/drawing/2014/main" id="{72A85D34-8FE8-4787-87F2-74EF0371474B}"/>
                </a:ext>
              </a:extLst>
            </p:cNvPr>
            <p:cNvSpPr/>
            <p:nvPr/>
          </p:nvSpPr>
          <p:spPr>
            <a:xfrm>
              <a:off x="3498850" y="3591226"/>
              <a:ext cx="2139950" cy="406893"/>
            </a:xfrm>
            <a:custGeom>
              <a:avLst/>
              <a:gdLst>
                <a:gd name="connsiteX0" fmla="*/ 2178050 w 2178050"/>
                <a:gd name="connsiteY0" fmla="*/ 368895 h 368895"/>
                <a:gd name="connsiteX1" fmla="*/ 1574800 w 2178050"/>
                <a:gd name="connsiteY1" fmla="*/ 38695 h 368895"/>
                <a:gd name="connsiteX2" fmla="*/ 0 w 2178050"/>
                <a:gd name="connsiteY2" fmla="*/ 19645 h 368895"/>
                <a:gd name="connsiteX0" fmla="*/ 2139950 w 2139950"/>
                <a:gd name="connsiteY0" fmla="*/ 406893 h 406893"/>
                <a:gd name="connsiteX1" fmla="*/ 1574800 w 2139950"/>
                <a:gd name="connsiteY1" fmla="*/ 40974 h 406893"/>
                <a:gd name="connsiteX2" fmla="*/ 0 w 2139950"/>
                <a:gd name="connsiteY2" fmla="*/ 21924 h 40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9950" h="406893">
                  <a:moveTo>
                    <a:pt x="2139950" y="406893"/>
                  </a:moveTo>
                  <a:cubicBezTo>
                    <a:pt x="2019829" y="270897"/>
                    <a:pt x="1931458" y="105136"/>
                    <a:pt x="1574800" y="40974"/>
                  </a:cubicBezTo>
                  <a:cubicBezTo>
                    <a:pt x="1218142" y="-23188"/>
                    <a:pt x="605896" y="2345"/>
                    <a:pt x="0" y="21924"/>
                  </a:cubicBezTo>
                </a:path>
              </a:pathLst>
            </a:custGeom>
            <a:noFill/>
            <a:ln>
              <a:solidFill>
                <a:schemeClr val="accent5"/>
              </a:solidFill>
              <a:headEnd type="oval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/>
    <p:extLst>
      <p:ext uri="{BB962C8B-B14F-4D97-AF65-F5344CB8AC3E}">
        <p14:creationId xmlns:p14="http://schemas.microsoft.com/office/powerpoint/2010/main" val="37068673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709</TotalTime>
  <Words>177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conundrum of treating schizophrenia –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1365</cp:revision>
  <cp:lastPrinted>2022-02-04T08:01:23Z</cp:lastPrinted>
  <dcterms:created xsi:type="dcterms:W3CDTF">2017-01-23T14:24:15Z</dcterms:created>
  <dcterms:modified xsi:type="dcterms:W3CDTF">2022-02-23T12:36:38Z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